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288" r:id="rId4"/>
    <p:sldId id="257" r:id="rId5"/>
    <p:sldId id="266" r:id="rId6"/>
    <p:sldId id="301" r:id="rId7"/>
    <p:sldId id="277" r:id="rId8"/>
    <p:sldId id="269" r:id="rId9"/>
    <p:sldId id="279" r:id="rId10"/>
    <p:sldId id="275" r:id="rId11"/>
    <p:sldId id="303" r:id="rId12"/>
    <p:sldId id="273" r:id="rId13"/>
    <p:sldId id="281" r:id="rId14"/>
    <p:sldId id="284" r:id="rId15"/>
    <p:sldId id="285" r:id="rId16"/>
    <p:sldId id="286" r:id="rId17"/>
    <p:sldId id="293" r:id="rId18"/>
    <p:sldId id="260" r:id="rId19"/>
    <p:sldId id="282" r:id="rId20"/>
    <p:sldId id="290" r:id="rId21"/>
    <p:sldId id="291" r:id="rId22"/>
    <p:sldId id="292" r:id="rId23"/>
    <p:sldId id="295" r:id="rId24"/>
    <p:sldId id="265" r:id="rId25"/>
    <p:sldId id="297" r:id="rId26"/>
    <p:sldId id="298" r:id="rId27"/>
    <p:sldId id="29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  <a:srgbClr val="EAEAEA"/>
    <a:srgbClr val="C0C0C0"/>
    <a:srgbClr val="005EA4"/>
    <a:srgbClr val="00467A"/>
    <a:srgbClr val="3366FF"/>
    <a:srgbClr val="9BA1D7"/>
    <a:srgbClr val="7003AD"/>
    <a:srgbClr val="2E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 snapToGrid="0">
      <p:cViewPr varScale="1">
        <p:scale>
          <a:sx n="63" d="100"/>
          <a:sy n="63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F7BD1-C9C2-4775-B4DB-C5D60488CA0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12CFF-6708-49DD-AD8D-982496C8F563}">
      <dgm:prSet phldrT="[Text]" custT="1"/>
      <dgm:spPr>
        <a:solidFill>
          <a:srgbClr val="7003AD"/>
        </a:solidFill>
        <a:ln>
          <a:solidFill>
            <a:srgbClr val="7003AD"/>
          </a:solidFill>
        </a:ln>
      </dgm:spPr>
      <dgm:t>
        <a:bodyPr/>
        <a:lstStyle/>
        <a:p>
          <a:r>
            <a:rPr lang="en-US" sz="1200" dirty="0" smtClean="0"/>
            <a:t> </a:t>
          </a:r>
          <a:endParaRPr lang="en-US" sz="1200" dirty="0"/>
        </a:p>
      </dgm:t>
    </dgm:pt>
    <dgm:pt modelId="{1F62D45C-0F95-4428-BFBF-D4F6CC9B6A76}" type="parTrans" cxnId="{90C80890-E06C-4FD9-874C-9212BC2B729E}">
      <dgm:prSet/>
      <dgm:spPr/>
      <dgm:t>
        <a:bodyPr/>
        <a:lstStyle/>
        <a:p>
          <a:endParaRPr lang="en-US" sz="1200"/>
        </a:p>
      </dgm:t>
    </dgm:pt>
    <dgm:pt modelId="{1CC4BE12-B1A1-4CF3-B1E3-0EC1EE56D054}" type="sibTrans" cxnId="{90C80890-E06C-4FD9-874C-9212BC2B729E}">
      <dgm:prSet/>
      <dgm:spPr/>
      <dgm:t>
        <a:bodyPr/>
        <a:lstStyle/>
        <a:p>
          <a:endParaRPr lang="en-US" sz="1200"/>
        </a:p>
      </dgm:t>
    </dgm:pt>
    <dgm:pt modelId="{7474F346-288B-4232-BB1A-5016C9A1C288}">
      <dgm:prSet phldrT="[Text]" custT="1"/>
      <dgm:spPr>
        <a:solidFill>
          <a:srgbClr val="FF0000"/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sz="1200" dirty="0" smtClean="0"/>
            <a:t> </a:t>
          </a:r>
          <a:r>
            <a:rPr lang="en-US" sz="1200" i="1" dirty="0" smtClean="0"/>
            <a:t>B</a:t>
          </a:r>
          <a:endParaRPr lang="en-US" sz="1200" i="1" dirty="0"/>
        </a:p>
      </dgm:t>
    </dgm:pt>
    <dgm:pt modelId="{0A77FD01-6C35-44BE-9A8A-66E166003136}" type="parTrans" cxnId="{FCDDA327-546C-4799-A29D-38B27839010E}">
      <dgm:prSet custT="1"/>
      <dgm:spPr>
        <a:ln>
          <a:solidFill>
            <a:srgbClr val="FF0000"/>
          </a:solidFill>
        </a:ln>
      </dgm:spPr>
      <dgm:t>
        <a:bodyPr/>
        <a:lstStyle/>
        <a:p>
          <a:endParaRPr lang="en-US" sz="1200"/>
        </a:p>
      </dgm:t>
    </dgm:pt>
    <dgm:pt modelId="{944ABECB-E698-4CD4-AF25-AF9CFA6CF94B}" type="sibTrans" cxnId="{FCDDA327-546C-4799-A29D-38B27839010E}">
      <dgm:prSet/>
      <dgm:spPr/>
      <dgm:t>
        <a:bodyPr/>
        <a:lstStyle/>
        <a:p>
          <a:endParaRPr lang="en-US" sz="1200"/>
        </a:p>
      </dgm:t>
    </dgm:pt>
    <dgm:pt modelId="{1EF6F471-243D-4F91-AB70-4B9842EC2660}">
      <dgm:prSet/>
      <dgm:spPr>
        <a:solidFill>
          <a:srgbClr val="9BA1D7"/>
        </a:solidFill>
        <a:ln w="19050">
          <a:solidFill>
            <a:srgbClr val="9BA1D7"/>
          </a:solidFill>
        </a:ln>
      </dgm:spPr>
      <dgm:t>
        <a:bodyPr/>
        <a:lstStyle/>
        <a:p>
          <a:endParaRPr lang="en-US"/>
        </a:p>
      </dgm:t>
    </dgm:pt>
    <dgm:pt modelId="{EB8CD721-07D7-473D-82BE-2E3D002937C6}" type="parTrans" cxnId="{DE6179D6-7BDE-466A-BE62-EDCBF08A59F8}">
      <dgm:prSet/>
      <dgm:spPr>
        <a:ln>
          <a:solidFill>
            <a:srgbClr val="9BA1D7"/>
          </a:solidFill>
        </a:ln>
      </dgm:spPr>
      <dgm:t>
        <a:bodyPr/>
        <a:lstStyle/>
        <a:p>
          <a:endParaRPr lang="en-US"/>
        </a:p>
      </dgm:t>
    </dgm:pt>
    <dgm:pt modelId="{7873D4D8-32C8-4654-9E9F-58E72ED0BEDB}" type="sibTrans" cxnId="{DE6179D6-7BDE-466A-BE62-EDCBF08A59F8}">
      <dgm:prSet/>
      <dgm:spPr/>
      <dgm:t>
        <a:bodyPr/>
        <a:lstStyle/>
        <a:p>
          <a:endParaRPr lang="en-US"/>
        </a:p>
      </dgm:t>
    </dgm:pt>
    <dgm:pt modelId="{14055B48-3A47-4036-9CFB-5CCF2AFCAC52}">
      <dgm:prSet/>
      <dgm:spPr>
        <a:solidFill>
          <a:srgbClr val="00B0F0"/>
        </a:solidFill>
        <a:ln w="190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2905F502-54F9-443B-95C0-AC7EA8F246CB}" type="parTrans" cxnId="{56110FC8-5D75-4481-94BA-BF07D79A3605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4E64A349-ACFD-40E4-9605-EF43EE9E73B4}" type="sibTrans" cxnId="{56110FC8-5D75-4481-94BA-BF07D79A3605}">
      <dgm:prSet/>
      <dgm:spPr/>
      <dgm:t>
        <a:bodyPr/>
        <a:lstStyle/>
        <a:p>
          <a:endParaRPr lang="en-US"/>
        </a:p>
      </dgm:t>
    </dgm:pt>
    <dgm:pt modelId="{9D931A68-5837-48F6-A7B5-D301E6BF27E2}">
      <dgm:prSet/>
      <dgm:spPr>
        <a:solidFill>
          <a:srgbClr val="FF3399"/>
        </a:solidFill>
        <a:ln w="19050">
          <a:solidFill>
            <a:srgbClr val="FF3399"/>
          </a:solidFill>
        </a:ln>
      </dgm:spPr>
      <dgm:t>
        <a:bodyPr/>
        <a:lstStyle/>
        <a:p>
          <a:endParaRPr lang="en-US"/>
        </a:p>
      </dgm:t>
    </dgm:pt>
    <dgm:pt modelId="{03C0C19E-D969-4343-96FB-A5AEF7A95EAB}" type="parTrans" cxnId="{0FFF5A54-F6C8-4A6A-96AA-8367EE9D744D}">
      <dgm:prSet/>
      <dgm:spPr>
        <a:solidFill>
          <a:srgbClr val="FF0000"/>
        </a:solidFill>
        <a:ln>
          <a:solidFill>
            <a:srgbClr val="FF3399"/>
          </a:solidFill>
        </a:ln>
      </dgm:spPr>
      <dgm:t>
        <a:bodyPr/>
        <a:lstStyle/>
        <a:p>
          <a:endParaRPr lang="en-US"/>
        </a:p>
      </dgm:t>
    </dgm:pt>
    <dgm:pt modelId="{BF3F1F76-F93B-44DB-9FF9-BC8657B1669C}" type="sibTrans" cxnId="{0FFF5A54-F6C8-4A6A-96AA-8367EE9D744D}">
      <dgm:prSet/>
      <dgm:spPr/>
      <dgm:t>
        <a:bodyPr/>
        <a:lstStyle/>
        <a:p>
          <a:endParaRPr lang="en-US"/>
        </a:p>
      </dgm:t>
    </dgm:pt>
    <dgm:pt modelId="{5D5E492B-A2E6-4BE4-805B-83B163C54E04}">
      <dgm:prSet/>
      <dgm:spPr>
        <a:solidFill>
          <a:srgbClr val="FF9900"/>
        </a:solidFill>
        <a:ln w="19050">
          <a:solidFill>
            <a:srgbClr val="FF9900"/>
          </a:solidFill>
        </a:ln>
      </dgm:spPr>
      <dgm:t>
        <a:bodyPr/>
        <a:lstStyle/>
        <a:p>
          <a:endParaRPr lang="en-US"/>
        </a:p>
      </dgm:t>
    </dgm:pt>
    <dgm:pt modelId="{8AF56EE3-FC9D-4C00-A7CD-81BAC53A26AF}" type="parTrans" cxnId="{2DD03E99-0814-4F7E-B85F-6C5919A7A2E8}">
      <dgm:prSet/>
      <dgm:spPr>
        <a:solidFill>
          <a:srgbClr val="FF0000"/>
        </a:solidFill>
        <a:ln>
          <a:solidFill>
            <a:srgbClr val="FF9900"/>
          </a:solidFill>
        </a:ln>
      </dgm:spPr>
      <dgm:t>
        <a:bodyPr/>
        <a:lstStyle/>
        <a:p>
          <a:endParaRPr lang="en-US"/>
        </a:p>
      </dgm:t>
    </dgm:pt>
    <dgm:pt modelId="{2445F390-D63B-4AB7-A389-7BADD567E264}" type="sibTrans" cxnId="{2DD03E99-0814-4F7E-B85F-6C5919A7A2E8}">
      <dgm:prSet/>
      <dgm:spPr/>
      <dgm:t>
        <a:bodyPr/>
        <a:lstStyle/>
        <a:p>
          <a:endParaRPr lang="en-US"/>
        </a:p>
      </dgm:t>
    </dgm:pt>
    <dgm:pt modelId="{B1C98BB5-AE4F-489A-92A1-DF1C0C7751D3}">
      <dgm:prSet phldrT="[Text]" custT="1"/>
      <dgm:spPr>
        <a:solidFill>
          <a:srgbClr val="0070C0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1200" i="1" dirty="0" smtClean="0"/>
            <a:t>A</a:t>
          </a:r>
          <a:endParaRPr lang="en-US" sz="1200" i="1" dirty="0"/>
        </a:p>
      </dgm:t>
    </dgm:pt>
    <dgm:pt modelId="{28303BED-C964-467D-AAB0-4B71AD5DC871}" type="sibTrans" cxnId="{4B20F12F-4508-4C23-B330-C5EE77879F70}">
      <dgm:prSet/>
      <dgm:spPr/>
      <dgm:t>
        <a:bodyPr/>
        <a:lstStyle/>
        <a:p>
          <a:endParaRPr lang="en-US" sz="1200"/>
        </a:p>
      </dgm:t>
    </dgm:pt>
    <dgm:pt modelId="{AC0D98BF-7A4D-4B18-81E3-880E1A326524}" type="parTrans" cxnId="{4B20F12F-4508-4C23-B330-C5EE77879F70}">
      <dgm:prSet custT="1"/>
      <dgm:spPr>
        <a:ln>
          <a:solidFill>
            <a:srgbClr val="0070C0"/>
          </a:solidFill>
        </a:ln>
      </dgm:spPr>
      <dgm:t>
        <a:bodyPr/>
        <a:lstStyle/>
        <a:p>
          <a:endParaRPr lang="en-US" sz="1200"/>
        </a:p>
      </dgm:t>
    </dgm:pt>
    <dgm:pt modelId="{E01E39B4-2686-45E7-A7F7-1D7AF6D528E6}" type="pres">
      <dgm:prSet presAssocID="{18EF7BD1-C9C2-4775-B4DB-C5D60488CA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5E5789-09C5-4621-B688-BCB75F34C3F8}" type="pres">
      <dgm:prSet presAssocID="{BAE12CFF-6708-49DD-AD8D-982496C8F563}" presName="root1" presStyleCnt="0"/>
      <dgm:spPr/>
      <dgm:t>
        <a:bodyPr/>
        <a:lstStyle/>
        <a:p>
          <a:endParaRPr lang="en-US"/>
        </a:p>
      </dgm:t>
    </dgm:pt>
    <dgm:pt modelId="{5A06EB8F-CFF3-4BD9-A6B4-01E6C79B3692}" type="pres">
      <dgm:prSet presAssocID="{BAE12CFF-6708-49DD-AD8D-982496C8F563}" presName="LevelOneTextNode" presStyleLbl="node0" presStyleIdx="0" presStyleCnt="1" custScaleX="33818" custScaleY="67746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0EF068A6-8DD9-4418-89BA-6646CB721778}" type="pres">
      <dgm:prSet presAssocID="{BAE12CFF-6708-49DD-AD8D-982496C8F563}" presName="level2hierChild" presStyleCnt="0"/>
      <dgm:spPr/>
      <dgm:t>
        <a:bodyPr/>
        <a:lstStyle/>
        <a:p>
          <a:endParaRPr lang="en-US"/>
        </a:p>
      </dgm:t>
    </dgm:pt>
    <dgm:pt modelId="{6090BF41-9459-4136-A550-4E2294426065}" type="pres">
      <dgm:prSet presAssocID="{AC0D98BF-7A4D-4B18-81E3-880E1A32652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E263AB9-61A7-4A18-8800-A61520D9498B}" type="pres">
      <dgm:prSet presAssocID="{AC0D98BF-7A4D-4B18-81E3-880E1A32652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BE0E578-C5C0-4466-9C91-02B6AD92A6F1}" type="pres">
      <dgm:prSet presAssocID="{B1C98BB5-AE4F-489A-92A1-DF1C0C7751D3}" presName="root2" presStyleCnt="0"/>
      <dgm:spPr/>
      <dgm:t>
        <a:bodyPr/>
        <a:lstStyle/>
        <a:p>
          <a:endParaRPr lang="en-US"/>
        </a:p>
      </dgm:t>
    </dgm:pt>
    <dgm:pt modelId="{1049C27D-281D-45AC-B1E2-D58E6471A991}" type="pres">
      <dgm:prSet presAssocID="{B1C98BB5-AE4F-489A-92A1-DF1C0C7751D3}" presName="LevelTwoTextNode" presStyleLbl="node2" presStyleIdx="0" presStyleCnt="2" custScaleX="33818" custScaleY="67746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DB49A4A9-5E58-4293-A516-DEF0E1C9CD7E}" type="pres">
      <dgm:prSet presAssocID="{B1C98BB5-AE4F-489A-92A1-DF1C0C7751D3}" presName="level3hierChild" presStyleCnt="0"/>
      <dgm:spPr/>
      <dgm:t>
        <a:bodyPr/>
        <a:lstStyle/>
        <a:p>
          <a:endParaRPr lang="en-US"/>
        </a:p>
      </dgm:t>
    </dgm:pt>
    <dgm:pt modelId="{80DF3401-D667-4F9D-B4E6-21B7DBDC87E9}" type="pres">
      <dgm:prSet presAssocID="{EB8CD721-07D7-473D-82BE-2E3D002937C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42FE7828-F1A9-4630-8CFA-9C23318545A1}" type="pres">
      <dgm:prSet presAssocID="{EB8CD721-07D7-473D-82BE-2E3D002937C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5F8DB202-8B15-4777-B6A7-2FA26B81732F}" type="pres">
      <dgm:prSet presAssocID="{1EF6F471-243D-4F91-AB70-4B9842EC2660}" presName="root2" presStyleCnt="0"/>
      <dgm:spPr/>
    </dgm:pt>
    <dgm:pt modelId="{CB96F481-57CD-4172-9428-0CFDB2208522}" type="pres">
      <dgm:prSet presAssocID="{1EF6F471-243D-4F91-AB70-4B9842EC2660}" presName="LevelTwoTextNode" presStyleLbl="node3" presStyleIdx="0" presStyleCnt="4" custScaleX="33818" custScaleY="67746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54706D9F-55A5-4335-B0CD-77A34BE157AF}" type="pres">
      <dgm:prSet presAssocID="{1EF6F471-243D-4F91-AB70-4B9842EC2660}" presName="level3hierChild" presStyleCnt="0"/>
      <dgm:spPr/>
    </dgm:pt>
    <dgm:pt modelId="{BF36CB9B-C9AF-4490-87B4-F0DDAD2C3A51}" type="pres">
      <dgm:prSet presAssocID="{2905F502-54F9-443B-95C0-AC7EA8F246CB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01A80BC-E356-4E8F-81D4-A0C652482077}" type="pres">
      <dgm:prSet presAssocID="{2905F502-54F9-443B-95C0-AC7EA8F246CB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188DE68-22E7-40F4-9085-091FCEA6F885}" type="pres">
      <dgm:prSet presAssocID="{14055B48-3A47-4036-9CFB-5CCF2AFCAC52}" presName="root2" presStyleCnt="0"/>
      <dgm:spPr/>
    </dgm:pt>
    <dgm:pt modelId="{B6BB9642-3F82-43D5-88E1-B741DF4E4D3C}" type="pres">
      <dgm:prSet presAssocID="{14055B48-3A47-4036-9CFB-5CCF2AFCAC52}" presName="LevelTwoTextNode" presStyleLbl="node3" presStyleIdx="1" presStyleCnt="4" custScaleX="33818" custScaleY="67746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55B22AF5-F4B4-4E1E-A3B4-C4B47DA513A7}" type="pres">
      <dgm:prSet presAssocID="{14055B48-3A47-4036-9CFB-5CCF2AFCAC52}" presName="level3hierChild" presStyleCnt="0"/>
      <dgm:spPr/>
    </dgm:pt>
    <dgm:pt modelId="{C7E04E30-0341-4650-8989-3C01E5A19B00}" type="pres">
      <dgm:prSet presAssocID="{0A77FD01-6C35-44BE-9A8A-66E16600313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1F47DCB-150B-42AD-889B-498457D01151}" type="pres">
      <dgm:prSet presAssocID="{0A77FD01-6C35-44BE-9A8A-66E16600313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92F63B5-29FC-467F-877A-C3C881DE49B0}" type="pres">
      <dgm:prSet presAssocID="{7474F346-288B-4232-BB1A-5016C9A1C288}" presName="root2" presStyleCnt="0"/>
      <dgm:spPr/>
      <dgm:t>
        <a:bodyPr/>
        <a:lstStyle/>
        <a:p>
          <a:endParaRPr lang="en-US"/>
        </a:p>
      </dgm:t>
    </dgm:pt>
    <dgm:pt modelId="{BA6B619A-0012-49B4-BFEE-5FBAB42F88E4}" type="pres">
      <dgm:prSet presAssocID="{7474F346-288B-4232-BB1A-5016C9A1C288}" presName="LevelTwoTextNode" presStyleLbl="node2" presStyleIdx="1" presStyleCnt="2" custScaleX="33818" custScaleY="67746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A6AE17F-61AE-454C-8BF6-5663566F1408}" type="pres">
      <dgm:prSet presAssocID="{7474F346-288B-4232-BB1A-5016C9A1C288}" presName="level3hierChild" presStyleCnt="0"/>
      <dgm:spPr/>
      <dgm:t>
        <a:bodyPr/>
        <a:lstStyle/>
        <a:p>
          <a:endParaRPr lang="en-US"/>
        </a:p>
      </dgm:t>
    </dgm:pt>
    <dgm:pt modelId="{E57694D9-B2DB-4FE6-9059-ABD146697811}" type="pres">
      <dgm:prSet presAssocID="{03C0C19E-D969-4343-96FB-A5AEF7A95EAB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B6138CE-BD32-4757-8797-A8DF4F50F2B6}" type="pres">
      <dgm:prSet presAssocID="{03C0C19E-D969-4343-96FB-A5AEF7A95EAB}" presName="connTx" presStyleLbl="parChTrans1D3" presStyleIdx="2" presStyleCnt="4"/>
      <dgm:spPr/>
      <dgm:t>
        <a:bodyPr/>
        <a:lstStyle/>
        <a:p>
          <a:endParaRPr lang="en-US"/>
        </a:p>
      </dgm:t>
    </dgm:pt>
    <dgm:pt modelId="{2F19431A-8B3A-49B4-A2DC-1ABB93EDD236}" type="pres">
      <dgm:prSet presAssocID="{9D931A68-5837-48F6-A7B5-D301E6BF27E2}" presName="root2" presStyleCnt="0"/>
      <dgm:spPr/>
    </dgm:pt>
    <dgm:pt modelId="{2A48BF66-1765-4C36-B1D4-E68790CA5C36}" type="pres">
      <dgm:prSet presAssocID="{9D931A68-5837-48F6-A7B5-D301E6BF27E2}" presName="LevelTwoTextNode" presStyleLbl="node3" presStyleIdx="2" presStyleCnt="4" custScaleX="33818" custScaleY="67746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1E68B3DA-73CC-458A-9EF0-C006799109F9}" type="pres">
      <dgm:prSet presAssocID="{9D931A68-5837-48F6-A7B5-D301E6BF27E2}" presName="level3hierChild" presStyleCnt="0"/>
      <dgm:spPr/>
    </dgm:pt>
    <dgm:pt modelId="{C461FF38-A039-468D-89FE-26C1C3E5E3A1}" type="pres">
      <dgm:prSet presAssocID="{8AF56EE3-FC9D-4C00-A7CD-81BAC53A26AF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3B7D555-AB97-4A2E-893F-A496BD3B2B8E}" type="pres">
      <dgm:prSet presAssocID="{8AF56EE3-FC9D-4C00-A7CD-81BAC53A26A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A05F9EBA-316B-41C8-B6DE-973A3DE392DB}" type="pres">
      <dgm:prSet presAssocID="{5D5E492B-A2E6-4BE4-805B-83B163C54E04}" presName="root2" presStyleCnt="0"/>
      <dgm:spPr/>
    </dgm:pt>
    <dgm:pt modelId="{96FFA441-D092-4159-AB5C-E5C54B51877C}" type="pres">
      <dgm:prSet presAssocID="{5D5E492B-A2E6-4BE4-805B-83B163C54E04}" presName="LevelTwoTextNode" presStyleLbl="node3" presStyleIdx="3" presStyleCnt="4" custScaleX="33818" custScaleY="67746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AA3A4584-7CA9-4C35-AB21-7BAEAEDA8862}" type="pres">
      <dgm:prSet presAssocID="{5D5E492B-A2E6-4BE4-805B-83B163C54E04}" presName="level3hierChild" presStyleCnt="0"/>
      <dgm:spPr/>
    </dgm:pt>
  </dgm:ptLst>
  <dgm:cxnLst>
    <dgm:cxn modelId="{CF77FDF1-DF0F-4B79-809F-2ECEFB58C8AE}" type="presOf" srcId="{03C0C19E-D969-4343-96FB-A5AEF7A95EAB}" destId="{4B6138CE-BD32-4757-8797-A8DF4F50F2B6}" srcOrd="1" destOrd="0" presId="urn:microsoft.com/office/officeart/2005/8/layout/hierarchy2"/>
    <dgm:cxn modelId="{A3640F23-A69E-4917-9C58-EAA8EEAE661F}" type="presOf" srcId="{03C0C19E-D969-4343-96FB-A5AEF7A95EAB}" destId="{E57694D9-B2DB-4FE6-9059-ABD146697811}" srcOrd="0" destOrd="0" presId="urn:microsoft.com/office/officeart/2005/8/layout/hierarchy2"/>
    <dgm:cxn modelId="{5EE64E02-5C15-4A59-9D96-9C4E8E78C37D}" type="presOf" srcId="{B1C98BB5-AE4F-489A-92A1-DF1C0C7751D3}" destId="{1049C27D-281D-45AC-B1E2-D58E6471A991}" srcOrd="0" destOrd="0" presId="urn:microsoft.com/office/officeart/2005/8/layout/hierarchy2"/>
    <dgm:cxn modelId="{90C80890-E06C-4FD9-874C-9212BC2B729E}" srcId="{18EF7BD1-C9C2-4775-B4DB-C5D60488CA0B}" destId="{BAE12CFF-6708-49DD-AD8D-982496C8F563}" srcOrd="0" destOrd="0" parTransId="{1F62D45C-0F95-4428-BFBF-D4F6CC9B6A76}" sibTransId="{1CC4BE12-B1A1-4CF3-B1E3-0EC1EE56D054}"/>
    <dgm:cxn modelId="{EBD3569C-E7E8-4F12-9A1B-9D8BD71D97B4}" type="presOf" srcId="{EB8CD721-07D7-473D-82BE-2E3D002937C6}" destId="{80DF3401-D667-4F9D-B4E6-21B7DBDC87E9}" srcOrd="0" destOrd="0" presId="urn:microsoft.com/office/officeart/2005/8/layout/hierarchy2"/>
    <dgm:cxn modelId="{0FFF5A54-F6C8-4A6A-96AA-8367EE9D744D}" srcId="{7474F346-288B-4232-BB1A-5016C9A1C288}" destId="{9D931A68-5837-48F6-A7B5-D301E6BF27E2}" srcOrd="0" destOrd="0" parTransId="{03C0C19E-D969-4343-96FB-A5AEF7A95EAB}" sibTransId="{BF3F1F76-F93B-44DB-9FF9-BC8657B1669C}"/>
    <dgm:cxn modelId="{479570F5-73DC-4EBD-BA5D-CC9CC8C0D3EA}" type="presOf" srcId="{0A77FD01-6C35-44BE-9A8A-66E166003136}" destId="{C7E04E30-0341-4650-8989-3C01E5A19B00}" srcOrd="0" destOrd="0" presId="urn:microsoft.com/office/officeart/2005/8/layout/hierarchy2"/>
    <dgm:cxn modelId="{2DD03E99-0814-4F7E-B85F-6C5919A7A2E8}" srcId="{7474F346-288B-4232-BB1A-5016C9A1C288}" destId="{5D5E492B-A2E6-4BE4-805B-83B163C54E04}" srcOrd="1" destOrd="0" parTransId="{8AF56EE3-FC9D-4C00-A7CD-81BAC53A26AF}" sibTransId="{2445F390-D63B-4AB7-A389-7BADD567E264}"/>
    <dgm:cxn modelId="{39F772BB-6F01-4BA4-9C6B-0FCD200F993C}" type="presOf" srcId="{1EF6F471-243D-4F91-AB70-4B9842EC2660}" destId="{CB96F481-57CD-4172-9428-0CFDB2208522}" srcOrd="0" destOrd="0" presId="urn:microsoft.com/office/officeart/2005/8/layout/hierarchy2"/>
    <dgm:cxn modelId="{79A1960A-3AE2-4191-B948-66B31CB8607E}" type="presOf" srcId="{2905F502-54F9-443B-95C0-AC7EA8F246CB}" destId="{F01A80BC-E356-4E8F-81D4-A0C652482077}" srcOrd="1" destOrd="0" presId="urn:microsoft.com/office/officeart/2005/8/layout/hierarchy2"/>
    <dgm:cxn modelId="{3F8F4CE6-C649-43EB-B8EB-3F2AEE0642C4}" type="presOf" srcId="{9D931A68-5837-48F6-A7B5-D301E6BF27E2}" destId="{2A48BF66-1765-4C36-B1D4-E68790CA5C36}" srcOrd="0" destOrd="0" presId="urn:microsoft.com/office/officeart/2005/8/layout/hierarchy2"/>
    <dgm:cxn modelId="{4B20F12F-4508-4C23-B330-C5EE77879F70}" srcId="{BAE12CFF-6708-49DD-AD8D-982496C8F563}" destId="{B1C98BB5-AE4F-489A-92A1-DF1C0C7751D3}" srcOrd="0" destOrd="0" parTransId="{AC0D98BF-7A4D-4B18-81E3-880E1A326524}" sibTransId="{28303BED-C964-467D-AAB0-4B71AD5DC871}"/>
    <dgm:cxn modelId="{2A8B4475-5547-4276-97E6-69F4F07B4B4D}" type="presOf" srcId="{AC0D98BF-7A4D-4B18-81E3-880E1A326524}" destId="{6090BF41-9459-4136-A550-4E2294426065}" srcOrd="0" destOrd="0" presId="urn:microsoft.com/office/officeart/2005/8/layout/hierarchy2"/>
    <dgm:cxn modelId="{56110FC8-5D75-4481-94BA-BF07D79A3605}" srcId="{B1C98BB5-AE4F-489A-92A1-DF1C0C7751D3}" destId="{14055B48-3A47-4036-9CFB-5CCF2AFCAC52}" srcOrd="1" destOrd="0" parTransId="{2905F502-54F9-443B-95C0-AC7EA8F246CB}" sibTransId="{4E64A349-ACFD-40E4-9605-EF43EE9E73B4}"/>
    <dgm:cxn modelId="{66F001D6-E2E9-4FF2-86BE-9C1CF4A7561A}" type="presOf" srcId="{0A77FD01-6C35-44BE-9A8A-66E166003136}" destId="{A1F47DCB-150B-42AD-889B-498457D01151}" srcOrd="1" destOrd="0" presId="urn:microsoft.com/office/officeart/2005/8/layout/hierarchy2"/>
    <dgm:cxn modelId="{EB1639F2-8EBE-4B03-BD7D-7680BB7ADE19}" type="presOf" srcId="{8AF56EE3-FC9D-4C00-A7CD-81BAC53A26AF}" destId="{C461FF38-A039-468D-89FE-26C1C3E5E3A1}" srcOrd="0" destOrd="0" presId="urn:microsoft.com/office/officeart/2005/8/layout/hierarchy2"/>
    <dgm:cxn modelId="{7225C6AF-388E-40B1-8A17-B393F30EE34A}" type="presOf" srcId="{5D5E492B-A2E6-4BE4-805B-83B163C54E04}" destId="{96FFA441-D092-4159-AB5C-E5C54B51877C}" srcOrd="0" destOrd="0" presId="urn:microsoft.com/office/officeart/2005/8/layout/hierarchy2"/>
    <dgm:cxn modelId="{7DF6E4E5-A931-4FA3-BAAD-F5DBD5BFC64F}" type="presOf" srcId="{14055B48-3A47-4036-9CFB-5CCF2AFCAC52}" destId="{B6BB9642-3F82-43D5-88E1-B741DF4E4D3C}" srcOrd="0" destOrd="0" presId="urn:microsoft.com/office/officeart/2005/8/layout/hierarchy2"/>
    <dgm:cxn modelId="{DE6179D6-7BDE-466A-BE62-EDCBF08A59F8}" srcId="{B1C98BB5-AE4F-489A-92A1-DF1C0C7751D3}" destId="{1EF6F471-243D-4F91-AB70-4B9842EC2660}" srcOrd="0" destOrd="0" parTransId="{EB8CD721-07D7-473D-82BE-2E3D002937C6}" sibTransId="{7873D4D8-32C8-4654-9E9F-58E72ED0BEDB}"/>
    <dgm:cxn modelId="{CDF879D5-8995-4152-9FE4-8ED90FDE827C}" type="presOf" srcId="{AC0D98BF-7A4D-4B18-81E3-880E1A326524}" destId="{7E263AB9-61A7-4A18-8800-A61520D9498B}" srcOrd="1" destOrd="0" presId="urn:microsoft.com/office/officeart/2005/8/layout/hierarchy2"/>
    <dgm:cxn modelId="{750C2A7B-60CB-401E-B7C9-8CD4E433C4DD}" type="presOf" srcId="{7474F346-288B-4232-BB1A-5016C9A1C288}" destId="{BA6B619A-0012-49B4-BFEE-5FBAB42F88E4}" srcOrd="0" destOrd="0" presId="urn:microsoft.com/office/officeart/2005/8/layout/hierarchy2"/>
    <dgm:cxn modelId="{1E953573-B2D1-41CA-9A4D-66683F270CB2}" type="presOf" srcId="{8AF56EE3-FC9D-4C00-A7CD-81BAC53A26AF}" destId="{D3B7D555-AB97-4A2E-893F-A496BD3B2B8E}" srcOrd="1" destOrd="0" presId="urn:microsoft.com/office/officeart/2005/8/layout/hierarchy2"/>
    <dgm:cxn modelId="{2F612DF2-47C5-4FD4-A5D6-4BD53DEABDE4}" type="presOf" srcId="{BAE12CFF-6708-49DD-AD8D-982496C8F563}" destId="{5A06EB8F-CFF3-4BD9-A6B4-01E6C79B3692}" srcOrd="0" destOrd="0" presId="urn:microsoft.com/office/officeart/2005/8/layout/hierarchy2"/>
    <dgm:cxn modelId="{5AF3BDE5-CD88-4611-9794-52CD99C84F93}" type="presOf" srcId="{18EF7BD1-C9C2-4775-B4DB-C5D60488CA0B}" destId="{E01E39B4-2686-45E7-A7F7-1D7AF6D528E6}" srcOrd="0" destOrd="0" presId="urn:microsoft.com/office/officeart/2005/8/layout/hierarchy2"/>
    <dgm:cxn modelId="{7E4E8F1D-1BBE-4C2C-B50A-D39ED51952A3}" type="presOf" srcId="{EB8CD721-07D7-473D-82BE-2E3D002937C6}" destId="{42FE7828-F1A9-4630-8CFA-9C23318545A1}" srcOrd="1" destOrd="0" presId="urn:microsoft.com/office/officeart/2005/8/layout/hierarchy2"/>
    <dgm:cxn modelId="{FCDDA327-546C-4799-A29D-38B27839010E}" srcId="{BAE12CFF-6708-49DD-AD8D-982496C8F563}" destId="{7474F346-288B-4232-BB1A-5016C9A1C288}" srcOrd="1" destOrd="0" parTransId="{0A77FD01-6C35-44BE-9A8A-66E166003136}" sibTransId="{944ABECB-E698-4CD4-AF25-AF9CFA6CF94B}"/>
    <dgm:cxn modelId="{DDE48A07-2CD8-4064-B2DB-1CFECE533095}" type="presOf" srcId="{2905F502-54F9-443B-95C0-AC7EA8F246CB}" destId="{BF36CB9B-C9AF-4490-87B4-F0DDAD2C3A51}" srcOrd="0" destOrd="0" presId="urn:microsoft.com/office/officeart/2005/8/layout/hierarchy2"/>
    <dgm:cxn modelId="{79132F4C-EEB0-4E91-AC9A-9FB52C685758}" type="presParOf" srcId="{E01E39B4-2686-45E7-A7F7-1D7AF6D528E6}" destId="{025E5789-09C5-4621-B688-BCB75F34C3F8}" srcOrd="0" destOrd="0" presId="urn:microsoft.com/office/officeart/2005/8/layout/hierarchy2"/>
    <dgm:cxn modelId="{89CEDA0A-3E74-4A2D-92ED-A0ED2A03003B}" type="presParOf" srcId="{025E5789-09C5-4621-B688-BCB75F34C3F8}" destId="{5A06EB8F-CFF3-4BD9-A6B4-01E6C79B3692}" srcOrd="0" destOrd="0" presId="urn:microsoft.com/office/officeart/2005/8/layout/hierarchy2"/>
    <dgm:cxn modelId="{AC510ECB-312B-4276-A18C-2F6D1A121587}" type="presParOf" srcId="{025E5789-09C5-4621-B688-BCB75F34C3F8}" destId="{0EF068A6-8DD9-4418-89BA-6646CB721778}" srcOrd="1" destOrd="0" presId="urn:microsoft.com/office/officeart/2005/8/layout/hierarchy2"/>
    <dgm:cxn modelId="{D1AB0970-94BD-4534-8E14-C137FFC706E9}" type="presParOf" srcId="{0EF068A6-8DD9-4418-89BA-6646CB721778}" destId="{6090BF41-9459-4136-A550-4E2294426065}" srcOrd="0" destOrd="0" presId="urn:microsoft.com/office/officeart/2005/8/layout/hierarchy2"/>
    <dgm:cxn modelId="{0073BE77-0C68-40B7-BDCD-0439DCBE0DDC}" type="presParOf" srcId="{6090BF41-9459-4136-A550-4E2294426065}" destId="{7E263AB9-61A7-4A18-8800-A61520D9498B}" srcOrd="0" destOrd="0" presId="urn:microsoft.com/office/officeart/2005/8/layout/hierarchy2"/>
    <dgm:cxn modelId="{B1C67641-B5DB-4421-9142-66E5C826AD0E}" type="presParOf" srcId="{0EF068A6-8DD9-4418-89BA-6646CB721778}" destId="{7BE0E578-C5C0-4466-9C91-02B6AD92A6F1}" srcOrd="1" destOrd="0" presId="urn:microsoft.com/office/officeart/2005/8/layout/hierarchy2"/>
    <dgm:cxn modelId="{05A5BB56-B1E7-457B-86FB-6E5F3F7DC3AE}" type="presParOf" srcId="{7BE0E578-C5C0-4466-9C91-02B6AD92A6F1}" destId="{1049C27D-281D-45AC-B1E2-D58E6471A991}" srcOrd="0" destOrd="0" presId="urn:microsoft.com/office/officeart/2005/8/layout/hierarchy2"/>
    <dgm:cxn modelId="{85EBF551-224E-4E96-8A7B-24A893C22A39}" type="presParOf" srcId="{7BE0E578-C5C0-4466-9C91-02B6AD92A6F1}" destId="{DB49A4A9-5E58-4293-A516-DEF0E1C9CD7E}" srcOrd="1" destOrd="0" presId="urn:microsoft.com/office/officeart/2005/8/layout/hierarchy2"/>
    <dgm:cxn modelId="{22E07857-3144-4001-A7FF-972B58714100}" type="presParOf" srcId="{DB49A4A9-5E58-4293-A516-DEF0E1C9CD7E}" destId="{80DF3401-D667-4F9D-B4E6-21B7DBDC87E9}" srcOrd="0" destOrd="0" presId="urn:microsoft.com/office/officeart/2005/8/layout/hierarchy2"/>
    <dgm:cxn modelId="{4D0E7359-FB07-42F0-B771-61FC4AD014FC}" type="presParOf" srcId="{80DF3401-D667-4F9D-B4E6-21B7DBDC87E9}" destId="{42FE7828-F1A9-4630-8CFA-9C23318545A1}" srcOrd="0" destOrd="0" presId="urn:microsoft.com/office/officeart/2005/8/layout/hierarchy2"/>
    <dgm:cxn modelId="{D51A4FA4-8882-4BE4-811D-24B3E50C073C}" type="presParOf" srcId="{DB49A4A9-5E58-4293-A516-DEF0E1C9CD7E}" destId="{5F8DB202-8B15-4777-B6A7-2FA26B81732F}" srcOrd="1" destOrd="0" presId="urn:microsoft.com/office/officeart/2005/8/layout/hierarchy2"/>
    <dgm:cxn modelId="{B12D2EAC-F525-446F-9D25-F71C40E8C1B7}" type="presParOf" srcId="{5F8DB202-8B15-4777-B6A7-2FA26B81732F}" destId="{CB96F481-57CD-4172-9428-0CFDB2208522}" srcOrd="0" destOrd="0" presId="urn:microsoft.com/office/officeart/2005/8/layout/hierarchy2"/>
    <dgm:cxn modelId="{5A95FF9C-1726-4A34-8848-A9104CC835B2}" type="presParOf" srcId="{5F8DB202-8B15-4777-B6A7-2FA26B81732F}" destId="{54706D9F-55A5-4335-B0CD-77A34BE157AF}" srcOrd="1" destOrd="0" presId="urn:microsoft.com/office/officeart/2005/8/layout/hierarchy2"/>
    <dgm:cxn modelId="{24AC4910-9D4C-48BC-9F53-3485E6A1F981}" type="presParOf" srcId="{DB49A4A9-5E58-4293-A516-DEF0E1C9CD7E}" destId="{BF36CB9B-C9AF-4490-87B4-F0DDAD2C3A51}" srcOrd="2" destOrd="0" presId="urn:microsoft.com/office/officeart/2005/8/layout/hierarchy2"/>
    <dgm:cxn modelId="{0347CC85-7EC4-42EB-AFF7-944DC1A83639}" type="presParOf" srcId="{BF36CB9B-C9AF-4490-87B4-F0DDAD2C3A51}" destId="{F01A80BC-E356-4E8F-81D4-A0C652482077}" srcOrd="0" destOrd="0" presId="urn:microsoft.com/office/officeart/2005/8/layout/hierarchy2"/>
    <dgm:cxn modelId="{673C4D69-C6B9-44BC-BF54-AFD7C76C16D8}" type="presParOf" srcId="{DB49A4A9-5E58-4293-A516-DEF0E1C9CD7E}" destId="{1188DE68-22E7-40F4-9085-091FCEA6F885}" srcOrd="3" destOrd="0" presId="urn:microsoft.com/office/officeart/2005/8/layout/hierarchy2"/>
    <dgm:cxn modelId="{EFE6F22F-F57F-450C-9332-98476977FDB7}" type="presParOf" srcId="{1188DE68-22E7-40F4-9085-091FCEA6F885}" destId="{B6BB9642-3F82-43D5-88E1-B741DF4E4D3C}" srcOrd="0" destOrd="0" presId="urn:microsoft.com/office/officeart/2005/8/layout/hierarchy2"/>
    <dgm:cxn modelId="{1653B3DB-01E9-4EDD-A55A-687A8D2A2BF4}" type="presParOf" srcId="{1188DE68-22E7-40F4-9085-091FCEA6F885}" destId="{55B22AF5-F4B4-4E1E-A3B4-C4B47DA513A7}" srcOrd="1" destOrd="0" presId="urn:microsoft.com/office/officeart/2005/8/layout/hierarchy2"/>
    <dgm:cxn modelId="{12325D22-D116-4B89-8B20-11B1BA0A4117}" type="presParOf" srcId="{0EF068A6-8DD9-4418-89BA-6646CB721778}" destId="{C7E04E30-0341-4650-8989-3C01E5A19B00}" srcOrd="2" destOrd="0" presId="urn:microsoft.com/office/officeart/2005/8/layout/hierarchy2"/>
    <dgm:cxn modelId="{ABE65DA3-833B-4D7B-95C5-58846BB617B7}" type="presParOf" srcId="{C7E04E30-0341-4650-8989-3C01E5A19B00}" destId="{A1F47DCB-150B-42AD-889B-498457D01151}" srcOrd="0" destOrd="0" presId="urn:microsoft.com/office/officeart/2005/8/layout/hierarchy2"/>
    <dgm:cxn modelId="{BAF79726-FF1B-4C64-86D9-3430920843FF}" type="presParOf" srcId="{0EF068A6-8DD9-4418-89BA-6646CB721778}" destId="{C92F63B5-29FC-467F-877A-C3C881DE49B0}" srcOrd="3" destOrd="0" presId="urn:microsoft.com/office/officeart/2005/8/layout/hierarchy2"/>
    <dgm:cxn modelId="{516EF045-2DBA-4FAD-A7DA-8AD0EED8C40A}" type="presParOf" srcId="{C92F63B5-29FC-467F-877A-C3C881DE49B0}" destId="{BA6B619A-0012-49B4-BFEE-5FBAB42F88E4}" srcOrd="0" destOrd="0" presId="urn:microsoft.com/office/officeart/2005/8/layout/hierarchy2"/>
    <dgm:cxn modelId="{DDADB562-CE62-4DAE-A95D-D389CDD19C0D}" type="presParOf" srcId="{C92F63B5-29FC-467F-877A-C3C881DE49B0}" destId="{CA6AE17F-61AE-454C-8BF6-5663566F1408}" srcOrd="1" destOrd="0" presId="urn:microsoft.com/office/officeart/2005/8/layout/hierarchy2"/>
    <dgm:cxn modelId="{828EAFC7-2C77-41B3-8570-1BF46BEAB6E6}" type="presParOf" srcId="{CA6AE17F-61AE-454C-8BF6-5663566F1408}" destId="{E57694D9-B2DB-4FE6-9059-ABD146697811}" srcOrd="0" destOrd="0" presId="urn:microsoft.com/office/officeart/2005/8/layout/hierarchy2"/>
    <dgm:cxn modelId="{04FA0CAF-CB11-4B66-A2EE-46731C4885B3}" type="presParOf" srcId="{E57694D9-B2DB-4FE6-9059-ABD146697811}" destId="{4B6138CE-BD32-4757-8797-A8DF4F50F2B6}" srcOrd="0" destOrd="0" presId="urn:microsoft.com/office/officeart/2005/8/layout/hierarchy2"/>
    <dgm:cxn modelId="{781F799C-0947-46BE-B1AD-4C711943F643}" type="presParOf" srcId="{CA6AE17F-61AE-454C-8BF6-5663566F1408}" destId="{2F19431A-8B3A-49B4-A2DC-1ABB93EDD236}" srcOrd="1" destOrd="0" presId="urn:microsoft.com/office/officeart/2005/8/layout/hierarchy2"/>
    <dgm:cxn modelId="{65D2AC5B-78F2-4532-9CDE-5731D849CC15}" type="presParOf" srcId="{2F19431A-8B3A-49B4-A2DC-1ABB93EDD236}" destId="{2A48BF66-1765-4C36-B1D4-E68790CA5C36}" srcOrd="0" destOrd="0" presId="urn:microsoft.com/office/officeart/2005/8/layout/hierarchy2"/>
    <dgm:cxn modelId="{EA4AA56E-5AF7-4567-B7B6-AB5E0EE228C2}" type="presParOf" srcId="{2F19431A-8B3A-49B4-A2DC-1ABB93EDD236}" destId="{1E68B3DA-73CC-458A-9EF0-C006799109F9}" srcOrd="1" destOrd="0" presId="urn:microsoft.com/office/officeart/2005/8/layout/hierarchy2"/>
    <dgm:cxn modelId="{D23E2323-38B4-41C8-95E6-F249CD50253F}" type="presParOf" srcId="{CA6AE17F-61AE-454C-8BF6-5663566F1408}" destId="{C461FF38-A039-468D-89FE-26C1C3E5E3A1}" srcOrd="2" destOrd="0" presId="urn:microsoft.com/office/officeart/2005/8/layout/hierarchy2"/>
    <dgm:cxn modelId="{E7917B5F-3D40-4C53-B7EA-2F1927B7120E}" type="presParOf" srcId="{C461FF38-A039-468D-89FE-26C1C3E5E3A1}" destId="{D3B7D555-AB97-4A2E-893F-A496BD3B2B8E}" srcOrd="0" destOrd="0" presId="urn:microsoft.com/office/officeart/2005/8/layout/hierarchy2"/>
    <dgm:cxn modelId="{2DCB2CA8-417B-455C-B90B-3255DD7B781E}" type="presParOf" srcId="{CA6AE17F-61AE-454C-8BF6-5663566F1408}" destId="{A05F9EBA-316B-41C8-B6DE-973A3DE392DB}" srcOrd="3" destOrd="0" presId="urn:microsoft.com/office/officeart/2005/8/layout/hierarchy2"/>
    <dgm:cxn modelId="{5DC11A55-45C4-4C0B-B29E-EF7B2130D11F}" type="presParOf" srcId="{A05F9EBA-316B-41C8-B6DE-973A3DE392DB}" destId="{96FFA441-D092-4159-AB5C-E5C54B51877C}" srcOrd="0" destOrd="0" presId="urn:microsoft.com/office/officeart/2005/8/layout/hierarchy2"/>
    <dgm:cxn modelId="{6261D1BE-AD8E-43C8-A06B-501B4F9FB572}" type="presParOf" srcId="{A05F9EBA-316B-41C8-B6DE-973A3DE392DB}" destId="{AA3A4584-7CA9-4C35-AB21-7BAEAEDA88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F7BD1-C9C2-4775-B4DB-C5D60488CA0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12CFF-6708-49DD-AD8D-982496C8F563}">
      <dgm:prSet phldrT="[Text]" custT="1"/>
      <dgm:spPr>
        <a:solidFill>
          <a:srgbClr val="7003AD"/>
        </a:solidFill>
        <a:ln w="12700">
          <a:solidFill>
            <a:srgbClr val="7003AD"/>
          </a:solidFill>
        </a:ln>
      </dgm:spPr>
      <dgm:t>
        <a:bodyPr/>
        <a:lstStyle/>
        <a:p>
          <a:r>
            <a:rPr lang="en-US" sz="1200" dirty="0" smtClean="0"/>
            <a:t> </a:t>
          </a:r>
          <a:endParaRPr lang="en-US" sz="1200" dirty="0"/>
        </a:p>
      </dgm:t>
    </dgm:pt>
    <dgm:pt modelId="{1F62D45C-0F95-4428-BFBF-D4F6CC9B6A76}" type="parTrans" cxnId="{90C80890-E06C-4FD9-874C-9212BC2B729E}">
      <dgm:prSet/>
      <dgm:spPr/>
      <dgm:t>
        <a:bodyPr/>
        <a:lstStyle/>
        <a:p>
          <a:endParaRPr lang="en-US" sz="1200"/>
        </a:p>
      </dgm:t>
    </dgm:pt>
    <dgm:pt modelId="{1CC4BE12-B1A1-4CF3-B1E3-0EC1EE56D054}" type="sibTrans" cxnId="{90C80890-E06C-4FD9-874C-9212BC2B729E}">
      <dgm:prSet/>
      <dgm:spPr/>
      <dgm:t>
        <a:bodyPr/>
        <a:lstStyle/>
        <a:p>
          <a:endParaRPr lang="en-US" sz="1200"/>
        </a:p>
      </dgm:t>
    </dgm:pt>
    <dgm:pt modelId="{B1C98BB5-AE4F-489A-92A1-DF1C0C7751D3}">
      <dgm:prSet phldrT="[Text]" custT="1"/>
      <dgm:spPr>
        <a:solidFill>
          <a:srgbClr val="0070C0"/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en-US" sz="1200" dirty="0" smtClean="0"/>
            <a:t> </a:t>
          </a:r>
          <a:r>
            <a:rPr lang="en-US" sz="1200" i="1" dirty="0" smtClean="0"/>
            <a:t>A</a:t>
          </a:r>
          <a:endParaRPr lang="en-US" sz="1200" i="1" dirty="0"/>
        </a:p>
      </dgm:t>
    </dgm:pt>
    <dgm:pt modelId="{AC0D98BF-7A4D-4B18-81E3-880E1A326524}" type="parTrans" cxnId="{4B20F12F-4508-4C23-B330-C5EE77879F70}">
      <dgm:prSet custT="1"/>
      <dgm:spPr>
        <a:ln>
          <a:solidFill>
            <a:srgbClr val="0070C0"/>
          </a:solidFill>
        </a:ln>
      </dgm:spPr>
      <dgm:t>
        <a:bodyPr/>
        <a:lstStyle/>
        <a:p>
          <a:endParaRPr lang="en-US" sz="1200"/>
        </a:p>
      </dgm:t>
    </dgm:pt>
    <dgm:pt modelId="{28303BED-C964-467D-AAB0-4B71AD5DC871}" type="sibTrans" cxnId="{4B20F12F-4508-4C23-B330-C5EE77879F70}">
      <dgm:prSet/>
      <dgm:spPr/>
      <dgm:t>
        <a:bodyPr/>
        <a:lstStyle/>
        <a:p>
          <a:endParaRPr lang="en-US" sz="1200"/>
        </a:p>
      </dgm:t>
    </dgm:pt>
    <dgm:pt modelId="{7474F346-288B-4232-BB1A-5016C9A1C288}">
      <dgm:prSet phldrT="[Text]" custT="1"/>
      <dgm:spPr>
        <a:solidFill>
          <a:srgbClr val="FF0000"/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en-US" sz="1200" dirty="0" smtClean="0"/>
            <a:t> </a:t>
          </a:r>
          <a:r>
            <a:rPr lang="en-US" sz="1200" i="1" dirty="0" smtClean="0"/>
            <a:t>B</a:t>
          </a:r>
          <a:endParaRPr lang="en-US" sz="1200" i="1" dirty="0"/>
        </a:p>
      </dgm:t>
    </dgm:pt>
    <dgm:pt modelId="{0A77FD01-6C35-44BE-9A8A-66E166003136}" type="parTrans" cxnId="{FCDDA327-546C-4799-A29D-38B27839010E}">
      <dgm:prSet custT="1"/>
      <dgm:spPr>
        <a:ln>
          <a:solidFill>
            <a:srgbClr val="FF0000"/>
          </a:solidFill>
        </a:ln>
      </dgm:spPr>
      <dgm:t>
        <a:bodyPr/>
        <a:lstStyle/>
        <a:p>
          <a:endParaRPr lang="en-US" sz="1200"/>
        </a:p>
      </dgm:t>
    </dgm:pt>
    <dgm:pt modelId="{944ABECB-E698-4CD4-AF25-AF9CFA6CF94B}" type="sibTrans" cxnId="{FCDDA327-546C-4799-A29D-38B27839010E}">
      <dgm:prSet/>
      <dgm:spPr/>
      <dgm:t>
        <a:bodyPr/>
        <a:lstStyle/>
        <a:p>
          <a:endParaRPr lang="en-US" sz="1200"/>
        </a:p>
      </dgm:t>
    </dgm:pt>
    <dgm:pt modelId="{E01E39B4-2686-45E7-A7F7-1D7AF6D528E6}" type="pres">
      <dgm:prSet presAssocID="{18EF7BD1-C9C2-4775-B4DB-C5D60488CA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5E5789-09C5-4621-B688-BCB75F34C3F8}" type="pres">
      <dgm:prSet presAssocID="{BAE12CFF-6708-49DD-AD8D-982496C8F563}" presName="root1" presStyleCnt="0"/>
      <dgm:spPr/>
      <dgm:t>
        <a:bodyPr/>
        <a:lstStyle/>
        <a:p>
          <a:endParaRPr lang="en-US"/>
        </a:p>
      </dgm:t>
    </dgm:pt>
    <dgm:pt modelId="{5A06EB8F-CFF3-4BD9-A6B4-01E6C79B3692}" type="pres">
      <dgm:prSet presAssocID="{BAE12CFF-6708-49DD-AD8D-982496C8F563}" presName="LevelOneTextNode" presStyleLbl="node0" presStyleIdx="0" presStyleCnt="1" custScaleX="22886" custScaleY="45803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0EF068A6-8DD9-4418-89BA-6646CB721778}" type="pres">
      <dgm:prSet presAssocID="{BAE12CFF-6708-49DD-AD8D-982496C8F563}" presName="level2hierChild" presStyleCnt="0"/>
      <dgm:spPr/>
      <dgm:t>
        <a:bodyPr/>
        <a:lstStyle/>
        <a:p>
          <a:endParaRPr lang="en-US"/>
        </a:p>
      </dgm:t>
    </dgm:pt>
    <dgm:pt modelId="{6090BF41-9459-4136-A550-4E2294426065}" type="pres">
      <dgm:prSet presAssocID="{AC0D98BF-7A4D-4B18-81E3-880E1A32652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E263AB9-61A7-4A18-8800-A61520D9498B}" type="pres">
      <dgm:prSet presAssocID="{AC0D98BF-7A4D-4B18-81E3-880E1A32652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BE0E578-C5C0-4466-9C91-02B6AD92A6F1}" type="pres">
      <dgm:prSet presAssocID="{B1C98BB5-AE4F-489A-92A1-DF1C0C7751D3}" presName="root2" presStyleCnt="0"/>
      <dgm:spPr/>
      <dgm:t>
        <a:bodyPr/>
        <a:lstStyle/>
        <a:p>
          <a:endParaRPr lang="en-US"/>
        </a:p>
      </dgm:t>
    </dgm:pt>
    <dgm:pt modelId="{1049C27D-281D-45AC-B1E2-D58E6471A991}" type="pres">
      <dgm:prSet presAssocID="{B1C98BB5-AE4F-489A-92A1-DF1C0C7751D3}" presName="LevelTwoTextNode" presStyleLbl="node2" presStyleIdx="0" presStyleCnt="2" custScaleX="22886" custScaleY="45803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DB49A4A9-5E58-4293-A516-DEF0E1C9CD7E}" type="pres">
      <dgm:prSet presAssocID="{B1C98BB5-AE4F-489A-92A1-DF1C0C7751D3}" presName="level3hierChild" presStyleCnt="0"/>
      <dgm:spPr/>
      <dgm:t>
        <a:bodyPr/>
        <a:lstStyle/>
        <a:p>
          <a:endParaRPr lang="en-US"/>
        </a:p>
      </dgm:t>
    </dgm:pt>
    <dgm:pt modelId="{C7E04E30-0341-4650-8989-3C01E5A19B00}" type="pres">
      <dgm:prSet presAssocID="{0A77FD01-6C35-44BE-9A8A-66E16600313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1F47DCB-150B-42AD-889B-498457D01151}" type="pres">
      <dgm:prSet presAssocID="{0A77FD01-6C35-44BE-9A8A-66E16600313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92F63B5-29FC-467F-877A-C3C881DE49B0}" type="pres">
      <dgm:prSet presAssocID="{7474F346-288B-4232-BB1A-5016C9A1C288}" presName="root2" presStyleCnt="0"/>
      <dgm:spPr/>
      <dgm:t>
        <a:bodyPr/>
        <a:lstStyle/>
        <a:p>
          <a:endParaRPr lang="en-US"/>
        </a:p>
      </dgm:t>
    </dgm:pt>
    <dgm:pt modelId="{BA6B619A-0012-49B4-BFEE-5FBAB42F88E4}" type="pres">
      <dgm:prSet presAssocID="{7474F346-288B-4232-BB1A-5016C9A1C288}" presName="LevelTwoTextNode" presStyleLbl="node2" presStyleIdx="1" presStyleCnt="2" custScaleX="22886" custScaleY="45803">
        <dgm:presLayoutVars>
          <dgm:chPref val="3"/>
        </dgm:presLayoutVars>
      </dgm:prSet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CA6AE17F-61AE-454C-8BF6-5663566F1408}" type="pres">
      <dgm:prSet presAssocID="{7474F346-288B-4232-BB1A-5016C9A1C288}" presName="level3hierChild" presStyleCnt="0"/>
      <dgm:spPr/>
      <dgm:t>
        <a:bodyPr/>
        <a:lstStyle/>
        <a:p>
          <a:endParaRPr lang="en-US"/>
        </a:p>
      </dgm:t>
    </dgm:pt>
  </dgm:ptLst>
  <dgm:cxnLst>
    <dgm:cxn modelId="{E5A838C2-EE22-49B1-B8AB-EDA15878B4DA}" type="presOf" srcId="{AC0D98BF-7A4D-4B18-81E3-880E1A326524}" destId="{7E263AB9-61A7-4A18-8800-A61520D9498B}" srcOrd="1" destOrd="0" presId="urn:microsoft.com/office/officeart/2005/8/layout/hierarchy2"/>
    <dgm:cxn modelId="{31D66681-7F43-4397-A2EF-14EC60978C19}" type="presOf" srcId="{18EF7BD1-C9C2-4775-B4DB-C5D60488CA0B}" destId="{E01E39B4-2686-45E7-A7F7-1D7AF6D528E6}" srcOrd="0" destOrd="0" presId="urn:microsoft.com/office/officeart/2005/8/layout/hierarchy2"/>
    <dgm:cxn modelId="{4B20F12F-4508-4C23-B330-C5EE77879F70}" srcId="{BAE12CFF-6708-49DD-AD8D-982496C8F563}" destId="{B1C98BB5-AE4F-489A-92A1-DF1C0C7751D3}" srcOrd="0" destOrd="0" parTransId="{AC0D98BF-7A4D-4B18-81E3-880E1A326524}" sibTransId="{28303BED-C964-467D-AAB0-4B71AD5DC871}"/>
    <dgm:cxn modelId="{B03FBFE2-1033-4307-8D24-22375953A02D}" type="presOf" srcId="{B1C98BB5-AE4F-489A-92A1-DF1C0C7751D3}" destId="{1049C27D-281D-45AC-B1E2-D58E6471A991}" srcOrd="0" destOrd="0" presId="urn:microsoft.com/office/officeart/2005/8/layout/hierarchy2"/>
    <dgm:cxn modelId="{8B397F23-4570-4BC3-8DD5-032E3007F885}" type="presOf" srcId="{7474F346-288B-4232-BB1A-5016C9A1C288}" destId="{BA6B619A-0012-49B4-BFEE-5FBAB42F88E4}" srcOrd="0" destOrd="0" presId="urn:microsoft.com/office/officeart/2005/8/layout/hierarchy2"/>
    <dgm:cxn modelId="{90C80890-E06C-4FD9-874C-9212BC2B729E}" srcId="{18EF7BD1-C9C2-4775-B4DB-C5D60488CA0B}" destId="{BAE12CFF-6708-49DD-AD8D-982496C8F563}" srcOrd="0" destOrd="0" parTransId="{1F62D45C-0F95-4428-BFBF-D4F6CC9B6A76}" sibTransId="{1CC4BE12-B1A1-4CF3-B1E3-0EC1EE56D054}"/>
    <dgm:cxn modelId="{13812D45-3DD5-4469-8FF0-CB4EF5C62CE7}" type="presOf" srcId="{AC0D98BF-7A4D-4B18-81E3-880E1A326524}" destId="{6090BF41-9459-4136-A550-4E2294426065}" srcOrd="0" destOrd="0" presId="urn:microsoft.com/office/officeart/2005/8/layout/hierarchy2"/>
    <dgm:cxn modelId="{7EFCFC49-F293-40C7-A168-FC671A1F9152}" type="presOf" srcId="{0A77FD01-6C35-44BE-9A8A-66E166003136}" destId="{C7E04E30-0341-4650-8989-3C01E5A19B00}" srcOrd="0" destOrd="0" presId="urn:microsoft.com/office/officeart/2005/8/layout/hierarchy2"/>
    <dgm:cxn modelId="{FCDDA327-546C-4799-A29D-38B27839010E}" srcId="{BAE12CFF-6708-49DD-AD8D-982496C8F563}" destId="{7474F346-288B-4232-BB1A-5016C9A1C288}" srcOrd="1" destOrd="0" parTransId="{0A77FD01-6C35-44BE-9A8A-66E166003136}" sibTransId="{944ABECB-E698-4CD4-AF25-AF9CFA6CF94B}"/>
    <dgm:cxn modelId="{BBD16E70-28FF-40E9-AA81-C428F0908548}" type="presOf" srcId="{0A77FD01-6C35-44BE-9A8A-66E166003136}" destId="{A1F47DCB-150B-42AD-889B-498457D01151}" srcOrd="1" destOrd="0" presId="urn:microsoft.com/office/officeart/2005/8/layout/hierarchy2"/>
    <dgm:cxn modelId="{9DA1BAC6-6B3E-4CE0-9839-1DF36509416E}" type="presOf" srcId="{BAE12CFF-6708-49DD-AD8D-982496C8F563}" destId="{5A06EB8F-CFF3-4BD9-A6B4-01E6C79B3692}" srcOrd="0" destOrd="0" presId="urn:microsoft.com/office/officeart/2005/8/layout/hierarchy2"/>
    <dgm:cxn modelId="{70DCCD08-D284-43B7-B715-FA0BF4195EC2}" type="presParOf" srcId="{E01E39B4-2686-45E7-A7F7-1D7AF6D528E6}" destId="{025E5789-09C5-4621-B688-BCB75F34C3F8}" srcOrd="0" destOrd="0" presId="urn:microsoft.com/office/officeart/2005/8/layout/hierarchy2"/>
    <dgm:cxn modelId="{E734CACF-131B-4DFC-9C3C-6F9D29C104D4}" type="presParOf" srcId="{025E5789-09C5-4621-B688-BCB75F34C3F8}" destId="{5A06EB8F-CFF3-4BD9-A6B4-01E6C79B3692}" srcOrd="0" destOrd="0" presId="urn:microsoft.com/office/officeart/2005/8/layout/hierarchy2"/>
    <dgm:cxn modelId="{0EE83588-24DE-4D6B-ACDB-E95ABB8EA11D}" type="presParOf" srcId="{025E5789-09C5-4621-B688-BCB75F34C3F8}" destId="{0EF068A6-8DD9-4418-89BA-6646CB721778}" srcOrd="1" destOrd="0" presId="urn:microsoft.com/office/officeart/2005/8/layout/hierarchy2"/>
    <dgm:cxn modelId="{2463A2CE-B6D2-475A-BC51-20A716CF954E}" type="presParOf" srcId="{0EF068A6-8DD9-4418-89BA-6646CB721778}" destId="{6090BF41-9459-4136-A550-4E2294426065}" srcOrd="0" destOrd="0" presId="urn:microsoft.com/office/officeart/2005/8/layout/hierarchy2"/>
    <dgm:cxn modelId="{45199C26-0270-4397-AD8F-626E5D411572}" type="presParOf" srcId="{6090BF41-9459-4136-A550-4E2294426065}" destId="{7E263AB9-61A7-4A18-8800-A61520D9498B}" srcOrd="0" destOrd="0" presId="urn:microsoft.com/office/officeart/2005/8/layout/hierarchy2"/>
    <dgm:cxn modelId="{ADF249E0-7FAE-4FB4-80C2-B8D6C4630685}" type="presParOf" srcId="{0EF068A6-8DD9-4418-89BA-6646CB721778}" destId="{7BE0E578-C5C0-4466-9C91-02B6AD92A6F1}" srcOrd="1" destOrd="0" presId="urn:microsoft.com/office/officeart/2005/8/layout/hierarchy2"/>
    <dgm:cxn modelId="{B4ABB27A-C541-4689-9C83-AB907808C601}" type="presParOf" srcId="{7BE0E578-C5C0-4466-9C91-02B6AD92A6F1}" destId="{1049C27D-281D-45AC-B1E2-D58E6471A991}" srcOrd="0" destOrd="0" presId="urn:microsoft.com/office/officeart/2005/8/layout/hierarchy2"/>
    <dgm:cxn modelId="{54B3361D-E48C-44BA-A78E-1B04CE358895}" type="presParOf" srcId="{7BE0E578-C5C0-4466-9C91-02B6AD92A6F1}" destId="{DB49A4A9-5E58-4293-A516-DEF0E1C9CD7E}" srcOrd="1" destOrd="0" presId="urn:microsoft.com/office/officeart/2005/8/layout/hierarchy2"/>
    <dgm:cxn modelId="{147BA842-FA41-4684-B911-4F17CF6216C6}" type="presParOf" srcId="{0EF068A6-8DD9-4418-89BA-6646CB721778}" destId="{C7E04E30-0341-4650-8989-3C01E5A19B00}" srcOrd="2" destOrd="0" presId="urn:microsoft.com/office/officeart/2005/8/layout/hierarchy2"/>
    <dgm:cxn modelId="{88736EA5-8DE0-4D23-8030-B18F7AC7F51A}" type="presParOf" srcId="{C7E04E30-0341-4650-8989-3C01E5A19B00}" destId="{A1F47DCB-150B-42AD-889B-498457D01151}" srcOrd="0" destOrd="0" presId="urn:microsoft.com/office/officeart/2005/8/layout/hierarchy2"/>
    <dgm:cxn modelId="{B920139F-021C-4C0A-9295-F046672D61BC}" type="presParOf" srcId="{0EF068A6-8DD9-4418-89BA-6646CB721778}" destId="{C92F63B5-29FC-467F-877A-C3C881DE49B0}" srcOrd="3" destOrd="0" presId="urn:microsoft.com/office/officeart/2005/8/layout/hierarchy2"/>
    <dgm:cxn modelId="{811C6DA1-D210-41B2-8545-4BA2B59092F1}" type="presParOf" srcId="{C92F63B5-29FC-467F-877A-C3C881DE49B0}" destId="{BA6B619A-0012-49B4-BFEE-5FBAB42F88E4}" srcOrd="0" destOrd="0" presId="urn:microsoft.com/office/officeart/2005/8/layout/hierarchy2"/>
    <dgm:cxn modelId="{75EA9311-9AF6-4687-AF61-78A8F9374688}" type="presParOf" srcId="{C92F63B5-29FC-467F-877A-C3C881DE49B0}" destId="{CA6AE17F-61AE-454C-8BF6-5663566F14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7BA420-15BF-40B8-B856-157DDCC1A00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B73B2-388A-4331-8F18-6D2FC7AF63B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0690B02-32F3-40C6-8F6C-0ED9120C7492}" type="parTrans" cxnId="{DEF3D2AA-6263-452A-8414-94A499A12470}">
      <dgm:prSet/>
      <dgm:spPr/>
      <dgm:t>
        <a:bodyPr/>
        <a:lstStyle/>
        <a:p>
          <a:endParaRPr lang="en-US"/>
        </a:p>
      </dgm:t>
    </dgm:pt>
    <dgm:pt modelId="{11A8D3E1-CAD8-404E-B721-F095D1017B3D}" type="sibTrans" cxnId="{DEF3D2AA-6263-452A-8414-94A499A12470}">
      <dgm:prSet/>
      <dgm:spPr/>
      <dgm:t>
        <a:bodyPr/>
        <a:lstStyle/>
        <a:p>
          <a:endParaRPr lang="en-US"/>
        </a:p>
      </dgm:t>
    </dgm:pt>
    <dgm:pt modelId="{733C50C2-2DD1-4625-9E0B-538B42C7F6E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BDDB1A6-FFE4-4053-8AD0-0313C98FBCE1}" type="parTrans" cxnId="{6ACE423A-7423-4793-956C-EA027EBB48EF}">
      <dgm:prSet/>
      <dgm:spPr/>
      <dgm:t>
        <a:bodyPr/>
        <a:lstStyle/>
        <a:p>
          <a:endParaRPr lang="en-US"/>
        </a:p>
      </dgm:t>
    </dgm:pt>
    <dgm:pt modelId="{C6BE0322-05D1-429B-AA13-633485674839}" type="sibTrans" cxnId="{6ACE423A-7423-4793-956C-EA027EBB48EF}">
      <dgm:prSet/>
      <dgm:spPr/>
      <dgm:t>
        <a:bodyPr/>
        <a:lstStyle/>
        <a:p>
          <a:endParaRPr lang="en-US"/>
        </a:p>
      </dgm:t>
    </dgm:pt>
    <dgm:pt modelId="{BE816BFF-ED47-400B-9991-4D13654EE6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B8B7865-6CDE-4E93-94DB-78583CB51118}" type="parTrans" cxnId="{D553CE98-D763-44EA-8939-2600C0D51EE7}">
      <dgm:prSet/>
      <dgm:spPr/>
      <dgm:t>
        <a:bodyPr/>
        <a:lstStyle/>
        <a:p>
          <a:endParaRPr lang="en-US"/>
        </a:p>
      </dgm:t>
    </dgm:pt>
    <dgm:pt modelId="{23C8625F-7CF8-409A-ABD4-4136372A5EE8}" type="sibTrans" cxnId="{D553CE98-D763-44EA-8939-2600C0D51EE7}">
      <dgm:prSet/>
      <dgm:spPr/>
      <dgm:t>
        <a:bodyPr/>
        <a:lstStyle/>
        <a:p>
          <a:endParaRPr lang="en-US"/>
        </a:p>
      </dgm:t>
    </dgm:pt>
    <dgm:pt modelId="{20C1CC22-4889-4458-8EA9-C01788976A5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2BE10F-EA90-4904-A230-99FFAF566F5D}" type="parTrans" cxnId="{7235FC9E-7A7F-448E-9C34-9DB852022C80}">
      <dgm:prSet/>
      <dgm:spPr/>
      <dgm:t>
        <a:bodyPr/>
        <a:lstStyle/>
        <a:p>
          <a:endParaRPr lang="en-US"/>
        </a:p>
      </dgm:t>
    </dgm:pt>
    <dgm:pt modelId="{D7F1A394-D198-4D3B-9934-69888451EEF4}" type="sibTrans" cxnId="{7235FC9E-7A7F-448E-9C34-9DB852022C80}">
      <dgm:prSet/>
      <dgm:spPr/>
      <dgm:t>
        <a:bodyPr/>
        <a:lstStyle/>
        <a:p>
          <a:endParaRPr lang="en-US"/>
        </a:p>
      </dgm:t>
    </dgm:pt>
    <dgm:pt modelId="{7CB029AB-EC6C-476C-A1C4-AD1493BCEA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0B6CE4F-A3C5-405A-A2CE-476E868A1405}" type="parTrans" cxnId="{53B8FC52-8D4E-4EE8-9C89-24CB51AFC71E}">
      <dgm:prSet/>
      <dgm:spPr/>
      <dgm:t>
        <a:bodyPr/>
        <a:lstStyle/>
        <a:p>
          <a:endParaRPr lang="en-US"/>
        </a:p>
      </dgm:t>
    </dgm:pt>
    <dgm:pt modelId="{64F148F7-B54D-4536-A18F-ED2BB439A8CE}" type="sibTrans" cxnId="{53B8FC52-8D4E-4EE8-9C89-24CB51AFC71E}">
      <dgm:prSet/>
      <dgm:spPr/>
      <dgm:t>
        <a:bodyPr/>
        <a:lstStyle/>
        <a:p>
          <a:endParaRPr lang="en-US"/>
        </a:p>
      </dgm:t>
    </dgm:pt>
    <dgm:pt modelId="{C1DC24E4-8D99-4308-BB4C-14641AD70C0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EB0FE8C-F8AB-4697-A2B5-90B26623F3E3}" type="parTrans" cxnId="{6E8E6437-967C-4EB8-AFF3-033E452FD775}">
      <dgm:prSet/>
      <dgm:spPr/>
      <dgm:t>
        <a:bodyPr/>
        <a:lstStyle/>
        <a:p>
          <a:endParaRPr lang="en-US"/>
        </a:p>
      </dgm:t>
    </dgm:pt>
    <dgm:pt modelId="{FECFF7C1-A6B3-4131-B313-265368C58E80}" type="sibTrans" cxnId="{6E8E6437-967C-4EB8-AFF3-033E452FD775}">
      <dgm:prSet/>
      <dgm:spPr/>
      <dgm:t>
        <a:bodyPr/>
        <a:lstStyle/>
        <a:p>
          <a:endParaRPr lang="en-US"/>
        </a:p>
      </dgm:t>
    </dgm:pt>
    <dgm:pt modelId="{B9EFBA29-7379-4627-836A-7CE1E8B283BB}">
      <dgm:prSet/>
      <dgm:spPr/>
      <dgm:t>
        <a:bodyPr/>
        <a:lstStyle/>
        <a:p>
          <a:endParaRPr lang="en-US"/>
        </a:p>
      </dgm:t>
    </dgm:pt>
    <dgm:pt modelId="{09F6DCA1-188A-40FB-AC1A-A5D844F5B8C5}" type="parTrans" cxnId="{0E7A8DCC-946C-4F9A-B14C-9424CF26EE30}">
      <dgm:prSet/>
      <dgm:spPr/>
      <dgm:t>
        <a:bodyPr/>
        <a:lstStyle/>
        <a:p>
          <a:endParaRPr lang="en-US"/>
        </a:p>
      </dgm:t>
    </dgm:pt>
    <dgm:pt modelId="{17F3FD50-9BFC-4C87-AA54-EE5DBBC28CBD}" type="sibTrans" cxnId="{0E7A8DCC-946C-4F9A-B14C-9424CF26EE30}">
      <dgm:prSet/>
      <dgm:spPr/>
      <dgm:t>
        <a:bodyPr/>
        <a:lstStyle/>
        <a:p>
          <a:endParaRPr lang="en-US"/>
        </a:p>
      </dgm:t>
    </dgm:pt>
    <dgm:pt modelId="{D37FC9C3-E6F6-4301-88CC-222DDD4EB452}" type="pres">
      <dgm:prSet presAssocID="{047BA420-15BF-40B8-B856-157DDCC1A0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81E375-EDD8-4DBB-BC83-5BB493DAD1E0}" type="pres">
      <dgm:prSet presAssocID="{047BA420-15BF-40B8-B856-157DDCC1A00A}" presName="hierFlow" presStyleCnt="0"/>
      <dgm:spPr/>
    </dgm:pt>
    <dgm:pt modelId="{BC6B0A36-A03F-4122-B8FA-3FF9A0F9DB43}" type="pres">
      <dgm:prSet presAssocID="{047BA420-15BF-40B8-B856-157DDCC1A0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E41D15-3EF1-4025-B8B6-24E4A12E4EC0}" type="pres">
      <dgm:prSet presAssocID="{EE0B73B2-388A-4331-8F18-6D2FC7AF63BC}" presName="Name14" presStyleCnt="0"/>
      <dgm:spPr/>
    </dgm:pt>
    <dgm:pt modelId="{FA1177BF-412C-40F9-ACB5-8C6627DC6D1C}" type="pres">
      <dgm:prSet presAssocID="{EE0B73B2-388A-4331-8F18-6D2FC7AF63B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4E46F-825A-4A8C-8547-54B8E8518257}" type="pres">
      <dgm:prSet presAssocID="{EE0B73B2-388A-4331-8F18-6D2FC7AF63BC}" presName="hierChild2" presStyleCnt="0"/>
      <dgm:spPr/>
    </dgm:pt>
    <dgm:pt modelId="{3FFC060C-60FA-4397-AD79-020AD00F33D8}" type="pres">
      <dgm:prSet presAssocID="{6BDDB1A6-FFE4-4053-8AD0-0313C98FBCE1}" presName="Name19" presStyleLbl="parChTrans1D2" presStyleIdx="0" presStyleCnt="2"/>
      <dgm:spPr/>
      <dgm:t>
        <a:bodyPr/>
        <a:lstStyle/>
        <a:p>
          <a:endParaRPr lang="en-US"/>
        </a:p>
      </dgm:t>
    </dgm:pt>
    <dgm:pt modelId="{ED3E1E0B-AB6C-40C4-8532-D21A11683545}" type="pres">
      <dgm:prSet presAssocID="{733C50C2-2DD1-4625-9E0B-538B42C7F6E8}" presName="Name21" presStyleCnt="0"/>
      <dgm:spPr/>
    </dgm:pt>
    <dgm:pt modelId="{FB4A20B1-D431-43AF-8896-C864B571B02D}" type="pres">
      <dgm:prSet presAssocID="{733C50C2-2DD1-4625-9E0B-538B42C7F6E8}" presName="level2Shape" presStyleLbl="node2" presStyleIdx="0" presStyleCnt="2"/>
      <dgm:spPr/>
      <dgm:t>
        <a:bodyPr/>
        <a:lstStyle/>
        <a:p>
          <a:endParaRPr lang="en-US"/>
        </a:p>
      </dgm:t>
    </dgm:pt>
    <dgm:pt modelId="{787C9E6F-FEBB-43C3-9265-8D3D378772BE}" type="pres">
      <dgm:prSet presAssocID="{733C50C2-2DD1-4625-9E0B-538B42C7F6E8}" presName="hierChild3" presStyleCnt="0"/>
      <dgm:spPr/>
    </dgm:pt>
    <dgm:pt modelId="{B34646D2-4557-4271-B3B0-2C533368D1D8}" type="pres">
      <dgm:prSet presAssocID="{4B8B7865-6CDE-4E93-94DB-78583CB51118}" presName="Name19" presStyleLbl="parChTrans1D3" presStyleIdx="0" presStyleCnt="4"/>
      <dgm:spPr/>
      <dgm:t>
        <a:bodyPr/>
        <a:lstStyle/>
        <a:p>
          <a:endParaRPr lang="en-US"/>
        </a:p>
      </dgm:t>
    </dgm:pt>
    <dgm:pt modelId="{2A782CF5-D46A-4216-BB8A-0B9FC94A3B31}" type="pres">
      <dgm:prSet presAssocID="{BE816BFF-ED47-400B-9991-4D13654EE645}" presName="Name21" presStyleCnt="0"/>
      <dgm:spPr/>
    </dgm:pt>
    <dgm:pt modelId="{47160E70-ECC0-4A5C-A165-2BEA06E293C2}" type="pres">
      <dgm:prSet presAssocID="{BE816BFF-ED47-400B-9991-4D13654EE645}" presName="level2Shape" presStyleLbl="node3" presStyleIdx="0" presStyleCnt="4"/>
      <dgm:spPr/>
      <dgm:t>
        <a:bodyPr/>
        <a:lstStyle/>
        <a:p>
          <a:endParaRPr lang="en-US"/>
        </a:p>
      </dgm:t>
    </dgm:pt>
    <dgm:pt modelId="{7EAD02DB-76FB-486E-9CE8-1A7BF8F5DEBA}" type="pres">
      <dgm:prSet presAssocID="{BE816BFF-ED47-400B-9991-4D13654EE645}" presName="hierChild3" presStyleCnt="0"/>
      <dgm:spPr/>
    </dgm:pt>
    <dgm:pt modelId="{B3D8ED1A-01C9-416F-8395-DFBC84368512}" type="pres">
      <dgm:prSet presAssocID="{1D2BE10F-EA90-4904-A230-99FFAF566F5D}" presName="Name19" presStyleLbl="parChTrans1D3" presStyleIdx="1" presStyleCnt="4"/>
      <dgm:spPr/>
      <dgm:t>
        <a:bodyPr/>
        <a:lstStyle/>
        <a:p>
          <a:endParaRPr lang="en-US"/>
        </a:p>
      </dgm:t>
    </dgm:pt>
    <dgm:pt modelId="{E0557BCD-516B-417C-B66C-186E7D73DCD3}" type="pres">
      <dgm:prSet presAssocID="{20C1CC22-4889-4458-8EA9-C01788976A53}" presName="Name21" presStyleCnt="0"/>
      <dgm:spPr/>
    </dgm:pt>
    <dgm:pt modelId="{AEF6BE16-1865-4975-93F4-036605B5FD10}" type="pres">
      <dgm:prSet presAssocID="{20C1CC22-4889-4458-8EA9-C01788976A53}" presName="level2Shape" presStyleLbl="node3" presStyleIdx="1" presStyleCnt="4"/>
      <dgm:spPr/>
      <dgm:t>
        <a:bodyPr/>
        <a:lstStyle/>
        <a:p>
          <a:endParaRPr lang="en-US"/>
        </a:p>
      </dgm:t>
    </dgm:pt>
    <dgm:pt modelId="{48A440DC-BFDD-40EA-B42B-8E720E9616FD}" type="pres">
      <dgm:prSet presAssocID="{20C1CC22-4889-4458-8EA9-C01788976A53}" presName="hierChild3" presStyleCnt="0"/>
      <dgm:spPr/>
    </dgm:pt>
    <dgm:pt modelId="{CACE9200-0B2D-4E17-873B-490D1B5FDCA6}" type="pres">
      <dgm:prSet presAssocID="{80B6CE4F-A3C5-405A-A2CE-476E868A140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5CF8291-60DC-45D0-924D-1F04B48D58F0}" type="pres">
      <dgm:prSet presAssocID="{7CB029AB-EC6C-476C-A1C4-AD1493BCEA97}" presName="Name21" presStyleCnt="0"/>
      <dgm:spPr/>
    </dgm:pt>
    <dgm:pt modelId="{13A7FE6F-146B-443A-A86E-10E71312CE91}" type="pres">
      <dgm:prSet presAssocID="{7CB029AB-EC6C-476C-A1C4-AD1493BCEA97}" presName="level2Shape" presStyleLbl="node2" presStyleIdx="1" presStyleCnt="2"/>
      <dgm:spPr/>
      <dgm:t>
        <a:bodyPr/>
        <a:lstStyle/>
        <a:p>
          <a:endParaRPr lang="en-US"/>
        </a:p>
      </dgm:t>
    </dgm:pt>
    <dgm:pt modelId="{A94D93A6-DE80-48C1-8799-4E9FAAF0464D}" type="pres">
      <dgm:prSet presAssocID="{7CB029AB-EC6C-476C-A1C4-AD1493BCEA97}" presName="hierChild3" presStyleCnt="0"/>
      <dgm:spPr/>
    </dgm:pt>
    <dgm:pt modelId="{AD2AA5CD-4099-4CD5-B191-3289AEF3C4ED}" type="pres">
      <dgm:prSet presAssocID="{CEB0FE8C-F8AB-4697-A2B5-90B26623F3E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CC6B0D31-CA03-43A1-B09A-DB4B36BAA276}" type="pres">
      <dgm:prSet presAssocID="{C1DC24E4-8D99-4308-BB4C-14641AD70C03}" presName="Name21" presStyleCnt="0"/>
      <dgm:spPr/>
    </dgm:pt>
    <dgm:pt modelId="{A7102E88-4BED-42A1-AB97-20BF064A77AA}" type="pres">
      <dgm:prSet presAssocID="{C1DC24E4-8D99-4308-BB4C-14641AD70C03}" presName="level2Shape" presStyleLbl="node3" presStyleIdx="2" presStyleCnt="4"/>
      <dgm:spPr/>
      <dgm:t>
        <a:bodyPr/>
        <a:lstStyle/>
        <a:p>
          <a:endParaRPr lang="en-US"/>
        </a:p>
      </dgm:t>
    </dgm:pt>
    <dgm:pt modelId="{304C9E23-50BB-4979-828C-991F572BD25B}" type="pres">
      <dgm:prSet presAssocID="{C1DC24E4-8D99-4308-BB4C-14641AD70C03}" presName="hierChild3" presStyleCnt="0"/>
      <dgm:spPr/>
    </dgm:pt>
    <dgm:pt modelId="{434C7044-3C57-46B6-90DD-23AF3DB4FAD2}" type="pres">
      <dgm:prSet presAssocID="{09F6DCA1-188A-40FB-AC1A-A5D844F5B8C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7D6F77E0-F0C8-4D46-B239-BD01433F7639}" type="pres">
      <dgm:prSet presAssocID="{B9EFBA29-7379-4627-836A-7CE1E8B283BB}" presName="Name21" presStyleCnt="0"/>
      <dgm:spPr/>
    </dgm:pt>
    <dgm:pt modelId="{388F8834-11DB-4571-87ED-456400C58753}" type="pres">
      <dgm:prSet presAssocID="{B9EFBA29-7379-4627-836A-7CE1E8B283BB}" presName="level2Shape" presStyleLbl="node3" presStyleIdx="3" presStyleCnt="4"/>
      <dgm:spPr/>
      <dgm:t>
        <a:bodyPr/>
        <a:lstStyle/>
        <a:p>
          <a:endParaRPr lang="en-US"/>
        </a:p>
      </dgm:t>
    </dgm:pt>
    <dgm:pt modelId="{9FE5F15E-96FD-43C3-8DD4-EF26D7DF32AE}" type="pres">
      <dgm:prSet presAssocID="{B9EFBA29-7379-4627-836A-7CE1E8B283BB}" presName="hierChild3" presStyleCnt="0"/>
      <dgm:spPr/>
    </dgm:pt>
    <dgm:pt modelId="{CDFB0C3E-21D4-437A-BAF8-6D29DCE4CB45}" type="pres">
      <dgm:prSet presAssocID="{047BA420-15BF-40B8-B856-157DDCC1A00A}" presName="bgShapesFlow" presStyleCnt="0"/>
      <dgm:spPr/>
    </dgm:pt>
  </dgm:ptLst>
  <dgm:cxnLst>
    <dgm:cxn modelId="{78208B67-CD18-4A27-BD0D-F5778C387076}" type="presOf" srcId="{CEB0FE8C-F8AB-4697-A2B5-90B26623F3E3}" destId="{AD2AA5CD-4099-4CD5-B191-3289AEF3C4ED}" srcOrd="0" destOrd="0" presId="urn:microsoft.com/office/officeart/2005/8/layout/hierarchy6"/>
    <dgm:cxn modelId="{E0709976-7199-4EA1-A996-A38B3D7F42D3}" type="presOf" srcId="{BE816BFF-ED47-400B-9991-4D13654EE645}" destId="{47160E70-ECC0-4A5C-A165-2BEA06E293C2}" srcOrd="0" destOrd="0" presId="urn:microsoft.com/office/officeart/2005/8/layout/hierarchy6"/>
    <dgm:cxn modelId="{A07B717B-B72A-4C93-B091-8A543743D519}" type="presOf" srcId="{4B8B7865-6CDE-4E93-94DB-78583CB51118}" destId="{B34646D2-4557-4271-B3B0-2C533368D1D8}" srcOrd="0" destOrd="0" presId="urn:microsoft.com/office/officeart/2005/8/layout/hierarchy6"/>
    <dgm:cxn modelId="{6ACE423A-7423-4793-956C-EA027EBB48EF}" srcId="{EE0B73B2-388A-4331-8F18-6D2FC7AF63BC}" destId="{733C50C2-2DD1-4625-9E0B-538B42C7F6E8}" srcOrd="0" destOrd="0" parTransId="{6BDDB1A6-FFE4-4053-8AD0-0313C98FBCE1}" sibTransId="{C6BE0322-05D1-429B-AA13-633485674839}"/>
    <dgm:cxn modelId="{6E8E6437-967C-4EB8-AFF3-033E452FD775}" srcId="{7CB029AB-EC6C-476C-A1C4-AD1493BCEA97}" destId="{C1DC24E4-8D99-4308-BB4C-14641AD70C03}" srcOrd="0" destOrd="0" parTransId="{CEB0FE8C-F8AB-4697-A2B5-90B26623F3E3}" sibTransId="{FECFF7C1-A6B3-4131-B313-265368C58E80}"/>
    <dgm:cxn modelId="{DEF3D2AA-6263-452A-8414-94A499A12470}" srcId="{047BA420-15BF-40B8-B856-157DDCC1A00A}" destId="{EE0B73B2-388A-4331-8F18-6D2FC7AF63BC}" srcOrd="0" destOrd="0" parTransId="{A0690B02-32F3-40C6-8F6C-0ED9120C7492}" sibTransId="{11A8D3E1-CAD8-404E-B721-F095D1017B3D}"/>
    <dgm:cxn modelId="{7235FC9E-7A7F-448E-9C34-9DB852022C80}" srcId="{733C50C2-2DD1-4625-9E0B-538B42C7F6E8}" destId="{20C1CC22-4889-4458-8EA9-C01788976A53}" srcOrd="1" destOrd="0" parTransId="{1D2BE10F-EA90-4904-A230-99FFAF566F5D}" sibTransId="{D7F1A394-D198-4D3B-9934-69888451EEF4}"/>
    <dgm:cxn modelId="{1909B2BA-98E1-41E3-A362-FDEEF4C21A1D}" type="presOf" srcId="{733C50C2-2DD1-4625-9E0B-538B42C7F6E8}" destId="{FB4A20B1-D431-43AF-8896-C864B571B02D}" srcOrd="0" destOrd="0" presId="urn:microsoft.com/office/officeart/2005/8/layout/hierarchy6"/>
    <dgm:cxn modelId="{53B8FC52-8D4E-4EE8-9C89-24CB51AFC71E}" srcId="{EE0B73B2-388A-4331-8F18-6D2FC7AF63BC}" destId="{7CB029AB-EC6C-476C-A1C4-AD1493BCEA97}" srcOrd="1" destOrd="0" parTransId="{80B6CE4F-A3C5-405A-A2CE-476E868A1405}" sibTransId="{64F148F7-B54D-4536-A18F-ED2BB439A8CE}"/>
    <dgm:cxn modelId="{1EA273A8-1C1C-4CBD-BF3E-912D1EDD9880}" type="presOf" srcId="{80B6CE4F-A3C5-405A-A2CE-476E868A1405}" destId="{CACE9200-0B2D-4E17-873B-490D1B5FDCA6}" srcOrd="0" destOrd="0" presId="urn:microsoft.com/office/officeart/2005/8/layout/hierarchy6"/>
    <dgm:cxn modelId="{D553CE98-D763-44EA-8939-2600C0D51EE7}" srcId="{733C50C2-2DD1-4625-9E0B-538B42C7F6E8}" destId="{BE816BFF-ED47-400B-9991-4D13654EE645}" srcOrd="0" destOrd="0" parTransId="{4B8B7865-6CDE-4E93-94DB-78583CB51118}" sibTransId="{23C8625F-7CF8-409A-ABD4-4136372A5EE8}"/>
    <dgm:cxn modelId="{0DADC246-0BBE-4228-9C7C-063E98CAC3AD}" type="presOf" srcId="{1D2BE10F-EA90-4904-A230-99FFAF566F5D}" destId="{B3D8ED1A-01C9-416F-8395-DFBC84368512}" srcOrd="0" destOrd="0" presId="urn:microsoft.com/office/officeart/2005/8/layout/hierarchy6"/>
    <dgm:cxn modelId="{3C1076EA-B890-4BA5-8C6D-DE67C1B712A8}" type="presOf" srcId="{047BA420-15BF-40B8-B856-157DDCC1A00A}" destId="{D37FC9C3-E6F6-4301-88CC-222DDD4EB452}" srcOrd="0" destOrd="0" presId="urn:microsoft.com/office/officeart/2005/8/layout/hierarchy6"/>
    <dgm:cxn modelId="{92B1C44B-A32C-475C-B29C-C148A3574BEF}" type="presOf" srcId="{20C1CC22-4889-4458-8EA9-C01788976A53}" destId="{AEF6BE16-1865-4975-93F4-036605B5FD10}" srcOrd="0" destOrd="0" presId="urn:microsoft.com/office/officeart/2005/8/layout/hierarchy6"/>
    <dgm:cxn modelId="{07FD7948-C14F-4E78-B8C5-4D4EEB81FB29}" type="presOf" srcId="{EE0B73B2-388A-4331-8F18-6D2FC7AF63BC}" destId="{FA1177BF-412C-40F9-ACB5-8C6627DC6D1C}" srcOrd="0" destOrd="0" presId="urn:microsoft.com/office/officeart/2005/8/layout/hierarchy6"/>
    <dgm:cxn modelId="{66A56793-2CFF-4221-8FF7-4BD44E29CF92}" type="presOf" srcId="{6BDDB1A6-FFE4-4053-8AD0-0313C98FBCE1}" destId="{3FFC060C-60FA-4397-AD79-020AD00F33D8}" srcOrd="0" destOrd="0" presId="urn:microsoft.com/office/officeart/2005/8/layout/hierarchy6"/>
    <dgm:cxn modelId="{BC901ED3-8596-405A-91C2-CC487BBB4419}" type="presOf" srcId="{B9EFBA29-7379-4627-836A-7CE1E8B283BB}" destId="{388F8834-11DB-4571-87ED-456400C58753}" srcOrd="0" destOrd="0" presId="urn:microsoft.com/office/officeart/2005/8/layout/hierarchy6"/>
    <dgm:cxn modelId="{0E7A8DCC-946C-4F9A-B14C-9424CF26EE30}" srcId="{7CB029AB-EC6C-476C-A1C4-AD1493BCEA97}" destId="{B9EFBA29-7379-4627-836A-7CE1E8B283BB}" srcOrd="1" destOrd="0" parTransId="{09F6DCA1-188A-40FB-AC1A-A5D844F5B8C5}" sibTransId="{17F3FD50-9BFC-4C87-AA54-EE5DBBC28CBD}"/>
    <dgm:cxn modelId="{10296A84-9BB4-417F-A8D0-A64DED750F04}" type="presOf" srcId="{C1DC24E4-8D99-4308-BB4C-14641AD70C03}" destId="{A7102E88-4BED-42A1-AB97-20BF064A77AA}" srcOrd="0" destOrd="0" presId="urn:microsoft.com/office/officeart/2005/8/layout/hierarchy6"/>
    <dgm:cxn modelId="{52719308-8D3F-44D0-96A5-07C5AAA40B8B}" type="presOf" srcId="{09F6DCA1-188A-40FB-AC1A-A5D844F5B8C5}" destId="{434C7044-3C57-46B6-90DD-23AF3DB4FAD2}" srcOrd="0" destOrd="0" presId="urn:microsoft.com/office/officeart/2005/8/layout/hierarchy6"/>
    <dgm:cxn modelId="{49231243-8BF8-4D82-921E-E9946AC0872E}" type="presOf" srcId="{7CB029AB-EC6C-476C-A1C4-AD1493BCEA97}" destId="{13A7FE6F-146B-443A-A86E-10E71312CE91}" srcOrd="0" destOrd="0" presId="urn:microsoft.com/office/officeart/2005/8/layout/hierarchy6"/>
    <dgm:cxn modelId="{1A15FC3B-6838-4F69-8C50-9A12CD6104A0}" type="presParOf" srcId="{D37FC9C3-E6F6-4301-88CC-222DDD4EB452}" destId="{5981E375-EDD8-4DBB-BC83-5BB493DAD1E0}" srcOrd="0" destOrd="0" presId="urn:microsoft.com/office/officeart/2005/8/layout/hierarchy6"/>
    <dgm:cxn modelId="{79916565-B71E-4E53-873F-741996AEA491}" type="presParOf" srcId="{5981E375-EDD8-4DBB-BC83-5BB493DAD1E0}" destId="{BC6B0A36-A03F-4122-B8FA-3FF9A0F9DB43}" srcOrd="0" destOrd="0" presId="urn:microsoft.com/office/officeart/2005/8/layout/hierarchy6"/>
    <dgm:cxn modelId="{29A2D2C4-38BF-43A6-982C-5DACBDD3F133}" type="presParOf" srcId="{BC6B0A36-A03F-4122-B8FA-3FF9A0F9DB43}" destId="{27E41D15-3EF1-4025-B8B6-24E4A12E4EC0}" srcOrd="0" destOrd="0" presId="urn:microsoft.com/office/officeart/2005/8/layout/hierarchy6"/>
    <dgm:cxn modelId="{D497ABB1-8031-4496-AAEE-27A16C23A206}" type="presParOf" srcId="{27E41D15-3EF1-4025-B8B6-24E4A12E4EC0}" destId="{FA1177BF-412C-40F9-ACB5-8C6627DC6D1C}" srcOrd="0" destOrd="0" presId="urn:microsoft.com/office/officeart/2005/8/layout/hierarchy6"/>
    <dgm:cxn modelId="{EC9D815A-B50E-45E9-A4EF-51D03C7DF984}" type="presParOf" srcId="{27E41D15-3EF1-4025-B8B6-24E4A12E4EC0}" destId="{9334E46F-825A-4A8C-8547-54B8E8518257}" srcOrd="1" destOrd="0" presId="urn:microsoft.com/office/officeart/2005/8/layout/hierarchy6"/>
    <dgm:cxn modelId="{8F8EFD67-0C47-4E27-9B10-2A0144A87A17}" type="presParOf" srcId="{9334E46F-825A-4A8C-8547-54B8E8518257}" destId="{3FFC060C-60FA-4397-AD79-020AD00F33D8}" srcOrd="0" destOrd="0" presId="urn:microsoft.com/office/officeart/2005/8/layout/hierarchy6"/>
    <dgm:cxn modelId="{E3FDA7D1-849E-4203-BFC4-374D4382C49E}" type="presParOf" srcId="{9334E46F-825A-4A8C-8547-54B8E8518257}" destId="{ED3E1E0B-AB6C-40C4-8532-D21A11683545}" srcOrd="1" destOrd="0" presId="urn:microsoft.com/office/officeart/2005/8/layout/hierarchy6"/>
    <dgm:cxn modelId="{93772067-FB6E-4AD6-B18B-76478CE430ED}" type="presParOf" srcId="{ED3E1E0B-AB6C-40C4-8532-D21A11683545}" destId="{FB4A20B1-D431-43AF-8896-C864B571B02D}" srcOrd="0" destOrd="0" presId="urn:microsoft.com/office/officeart/2005/8/layout/hierarchy6"/>
    <dgm:cxn modelId="{823047E0-4926-4BBA-B1DE-DB1BB149D14A}" type="presParOf" srcId="{ED3E1E0B-AB6C-40C4-8532-D21A11683545}" destId="{787C9E6F-FEBB-43C3-9265-8D3D378772BE}" srcOrd="1" destOrd="0" presId="urn:microsoft.com/office/officeart/2005/8/layout/hierarchy6"/>
    <dgm:cxn modelId="{A1EFBED1-988D-48BE-AC41-8515B4A446F7}" type="presParOf" srcId="{787C9E6F-FEBB-43C3-9265-8D3D378772BE}" destId="{B34646D2-4557-4271-B3B0-2C533368D1D8}" srcOrd="0" destOrd="0" presId="urn:microsoft.com/office/officeart/2005/8/layout/hierarchy6"/>
    <dgm:cxn modelId="{66DB493C-2ADE-418C-B918-87CF894A53FF}" type="presParOf" srcId="{787C9E6F-FEBB-43C3-9265-8D3D378772BE}" destId="{2A782CF5-D46A-4216-BB8A-0B9FC94A3B31}" srcOrd="1" destOrd="0" presId="urn:microsoft.com/office/officeart/2005/8/layout/hierarchy6"/>
    <dgm:cxn modelId="{086C1719-DC63-478A-BBA8-58DB9CC3D352}" type="presParOf" srcId="{2A782CF5-D46A-4216-BB8A-0B9FC94A3B31}" destId="{47160E70-ECC0-4A5C-A165-2BEA06E293C2}" srcOrd="0" destOrd="0" presId="urn:microsoft.com/office/officeart/2005/8/layout/hierarchy6"/>
    <dgm:cxn modelId="{4743E5C2-539C-49EB-A385-E8E08884E4B1}" type="presParOf" srcId="{2A782CF5-D46A-4216-BB8A-0B9FC94A3B31}" destId="{7EAD02DB-76FB-486E-9CE8-1A7BF8F5DEBA}" srcOrd="1" destOrd="0" presId="urn:microsoft.com/office/officeart/2005/8/layout/hierarchy6"/>
    <dgm:cxn modelId="{3FE4CE80-200A-48C5-88C7-C79C5C53936C}" type="presParOf" srcId="{787C9E6F-FEBB-43C3-9265-8D3D378772BE}" destId="{B3D8ED1A-01C9-416F-8395-DFBC84368512}" srcOrd="2" destOrd="0" presId="urn:microsoft.com/office/officeart/2005/8/layout/hierarchy6"/>
    <dgm:cxn modelId="{1A2B9AF7-BDA2-47CD-AFF4-C2CAF99FAC60}" type="presParOf" srcId="{787C9E6F-FEBB-43C3-9265-8D3D378772BE}" destId="{E0557BCD-516B-417C-B66C-186E7D73DCD3}" srcOrd="3" destOrd="0" presId="urn:microsoft.com/office/officeart/2005/8/layout/hierarchy6"/>
    <dgm:cxn modelId="{8BD5767C-74DA-4E24-BCC1-AA81F2E63D7A}" type="presParOf" srcId="{E0557BCD-516B-417C-B66C-186E7D73DCD3}" destId="{AEF6BE16-1865-4975-93F4-036605B5FD10}" srcOrd="0" destOrd="0" presId="urn:microsoft.com/office/officeart/2005/8/layout/hierarchy6"/>
    <dgm:cxn modelId="{B989753F-9814-4A9C-AC2C-C80C20143AAF}" type="presParOf" srcId="{E0557BCD-516B-417C-B66C-186E7D73DCD3}" destId="{48A440DC-BFDD-40EA-B42B-8E720E9616FD}" srcOrd="1" destOrd="0" presId="urn:microsoft.com/office/officeart/2005/8/layout/hierarchy6"/>
    <dgm:cxn modelId="{80CA63AA-F537-4CE8-B1CB-31B5901AF3CC}" type="presParOf" srcId="{9334E46F-825A-4A8C-8547-54B8E8518257}" destId="{CACE9200-0B2D-4E17-873B-490D1B5FDCA6}" srcOrd="2" destOrd="0" presId="urn:microsoft.com/office/officeart/2005/8/layout/hierarchy6"/>
    <dgm:cxn modelId="{00ECBAD6-E66F-446B-9ABB-90D12D98E23E}" type="presParOf" srcId="{9334E46F-825A-4A8C-8547-54B8E8518257}" destId="{55CF8291-60DC-45D0-924D-1F04B48D58F0}" srcOrd="3" destOrd="0" presId="urn:microsoft.com/office/officeart/2005/8/layout/hierarchy6"/>
    <dgm:cxn modelId="{D64D520B-3C33-453C-B58E-8A20C669C6DD}" type="presParOf" srcId="{55CF8291-60DC-45D0-924D-1F04B48D58F0}" destId="{13A7FE6F-146B-443A-A86E-10E71312CE91}" srcOrd="0" destOrd="0" presId="urn:microsoft.com/office/officeart/2005/8/layout/hierarchy6"/>
    <dgm:cxn modelId="{185D4C48-E51C-408A-B7B7-AEE4806EFEBC}" type="presParOf" srcId="{55CF8291-60DC-45D0-924D-1F04B48D58F0}" destId="{A94D93A6-DE80-48C1-8799-4E9FAAF0464D}" srcOrd="1" destOrd="0" presId="urn:microsoft.com/office/officeart/2005/8/layout/hierarchy6"/>
    <dgm:cxn modelId="{BE9FEB11-ED5F-4606-A761-D2AC2C0E3690}" type="presParOf" srcId="{A94D93A6-DE80-48C1-8799-4E9FAAF0464D}" destId="{AD2AA5CD-4099-4CD5-B191-3289AEF3C4ED}" srcOrd="0" destOrd="0" presId="urn:microsoft.com/office/officeart/2005/8/layout/hierarchy6"/>
    <dgm:cxn modelId="{9058A58E-98FE-47EF-B6B8-066E887E3381}" type="presParOf" srcId="{A94D93A6-DE80-48C1-8799-4E9FAAF0464D}" destId="{CC6B0D31-CA03-43A1-B09A-DB4B36BAA276}" srcOrd="1" destOrd="0" presId="urn:microsoft.com/office/officeart/2005/8/layout/hierarchy6"/>
    <dgm:cxn modelId="{6F132493-15E9-4074-A62C-FB3FEBFCAEBC}" type="presParOf" srcId="{CC6B0D31-CA03-43A1-B09A-DB4B36BAA276}" destId="{A7102E88-4BED-42A1-AB97-20BF064A77AA}" srcOrd="0" destOrd="0" presId="urn:microsoft.com/office/officeart/2005/8/layout/hierarchy6"/>
    <dgm:cxn modelId="{3B4827D3-D97D-428D-90D9-68B1CA37E94D}" type="presParOf" srcId="{CC6B0D31-CA03-43A1-B09A-DB4B36BAA276}" destId="{304C9E23-50BB-4979-828C-991F572BD25B}" srcOrd="1" destOrd="0" presId="urn:microsoft.com/office/officeart/2005/8/layout/hierarchy6"/>
    <dgm:cxn modelId="{8FECD7EF-BCD1-4428-84C5-4A0758A29607}" type="presParOf" srcId="{A94D93A6-DE80-48C1-8799-4E9FAAF0464D}" destId="{434C7044-3C57-46B6-90DD-23AF3DB4FAD2}" srcOrd="2" destOrd="0" presId="urn:microsoft.com/office/officeart/2005/8/layout/hierarchy6"/>
    <dgm:cxn modelId="{BEE69FC8-7907-4D42-B09F-9D3EAE8FD0D1}" type="presParOf" srcId="{A94D93A6-DE80-48C1-8799-4E9FAAF0464D}" destId="{7D6F77E0-F0C8-4D46-B239-BD01433F7639}" srcOrd="3" destOrd="0" presId="urn:microsoft.com/office/officeart/2005/8/layout/hierarchy6"/>
    <dgm:cxn modelId="{38C8D858-C551-405E-B2C2-CC5AD690DD24}" type="presParOf" srcId="{7D6F77E0-F0C8-4D46-B239-BD01433F7639}" destId="{388F8834-11DB-4571-87ED-456400C58753}" srcOrd="0" destOrd="0" presId="urn:microsoft.com/office/officeart/2005/8/layout/hierarchy6"/>
    <dgm:cxn modelId="{631A6DCC-3051-4901-99E9-5803288D66E1}" type="presParOf" srcId="{7D6F77E0-F0C8-4D46-B239-BD01433F7639}" destId="{9FE5F15E-96FD-43C3-8DD4-EF26D7DF32AE}" srcOrd="1" destOrd="0" presId="urn:microsoft.com/office/officeart/2005/8/layout/hierarchy6"/>
    <dgm:cxn modelId="{42A48189-688D-43C4-A000-A77161A50C46}" type="presParOf" srcId="{D37FC9C3-E6F6-4301-88CC-222DDD4EB452}" destId="{CDFB0C3E-21D4-437A-BAF8-6D29DCE4CB4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7BA420-15BF-40B8-B856-157DDCC1A00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B73B2-388A-4331-8F18-6D2FC7AF63BC}">
      <dgm:prSet phldrT="[Text]" phldr="1"/>
      <dgm:spPr/>
      <dgm:t>
        <a:bodyPr/>
        <a:lstStyle/>
        <a:p>
          <a:endParaRPr lang="en-US" dirty="0"/>
        </a:p>
      </dgm:t>
    </dgm:pt>
    <dgm:pt modelId="{A0690B02-32F3-40C6-8F6C-0ED9120C7492}" type="parTrans" cxnId="{DEF3D2AA-6263-452A-8414-94A499A12470}">
      <dgm:prSet/>
      <dgm:spPr/>
      <dgm:t>
        <a:bodyPr/>
        <a:lstStyle/>
        <a:p>
          <a:endParaRPr lang="en-US"/>
        </a:p>
      </dgm:t>
    </dgm:pt>
    <dgm:pt modelId="{11A8D3E1-CAD8-404E-B721-F095D1017B3D}" type="sibTrans" cxnId="{DEF3D2AA-6263-452A-8414-94A499A12470}">
      <dgm:prSet/>
      <dgm:spPr/>
      <dgm:t>
        <a:bodyPr/>
        <a:lstStyle/>
        <a:p>
          <a:endParaRPr lang="en-US"/>
        </a:p>
      </dgm:t>
    </dgm:pt>
    <dgm:pt modelId="{733C50C2-2DD1-4625-9E0B-538B42C7F6E8}">
      <dgm:prSet phldrT="[Text]" phldr="1"/>
      <dgm:spPr/>
      <dgm:t>
        <a:bodyPr/>
        <a:lstStyle/>
        <a:p>
          <a:endParaRPr lang="en-US" dirty="0"/>
        </a:p>
      </dgm:t>
    </dgm:pt>
    <dgm:pt modelId="{6BDDB1A6-FFE4-4053-8AD0-0313C98FBCE1}" type="parTrans" cxnId="{6ACE423A-7423-4793-956C-EA027EBB48EF}">
      <dgm:prSet/>
      <dgm:spPr/>
      <dgm:t>
        <a:bodyPr/>
        <a:lstStyle/>
        <a:p>
          <a:endParaRPr lang="en-US"/>
        </a:p>
      </dgm:t>
    </dgm:pt>
    <dgm:pt modelId="{C6BE0322-05D1-429B-AA13-633485674839}" type="sibTrans" cxnId="{6ACE423A-7423-4793-956C-EA027EBB48EF}">
      <dgm:prSet/>
      <dgm:spPr/>
      <dgm:t>
        <a:bodyPr/>
        <a:lstStyle/>
        <a:p>
          <a:endParaRPr lang="en-US"/>
        </a:p>
      </dgm:t>
    </dgm:pt>
    <dgm:pt modelId="{BE816BFF-ED47-400B-9991-4D13654EE645}">
      <dgm:prSet phldrT="[Text]" phldr="1"/>
      <dgm:spPr/>
      <dgm:t>
        <a:bodyPr/>
        <a:lstStyle/>
        <a:p>
          <a:endParaRPr lang="en-US"/>
        </a:p>
      </dgm:t>
    </dgm:pt>
    <dgm:pt modelId="{4B8B7865-6CDE-4E93-94DB-78583CB51118}" type="parTrans" cxnId="{D553CE98-D763-44EA-8939-2600C0D51EE7}">
      <dgm:prSet/>
      <dgm:spPr/>
      <dgm:t>
        <a:bodyPr/>
        <a:lstStyle/>
        <a:p>
          <a:endParaRPr lang="en-US"/>
        </a:p>
      </dgm:t>
    </dgm:pt>
    <dgm:pt modelId="{23C8625F-7CF8-409A-ABD4-4136372A5EE8}" type="sibTrans" cxnId="{D553CE98-D763-44EA-8939-2600C0D51EE7}">
      <dgm:prSet/>
      <dgm:spPr/>
      <dgm:t>
        <a:bodyPr/>
        <a:lstStyle/>
        <a:p>
          <a:endParaRPr lang="en-US"/>
        </a:p>
      </dgm:t>
    </dgm:pt>
    <dgm:pt modelId="{20C1CC22-4889-4458-8EA9-C01788976A53}">
      <dgm:prSet phldrT="[Text]" phldr="1"/>
      <dgm:spPr/>
      <dgm:t>
        <a:bodyPr/>
        <a:lstStyle/>
        <a:p>
          <a:endParaRPr lang="en-US"/>
        </a:p>
      </dgm:t>
    </dgm:pt>
    <dgm:pt modelId="{1D2BE10F-EA90-4904-A230-99FFAF566F5D}" type="parTrans" cxnId="{7235FC9E-7A7F-448E-9C34-9DB852022C80}">
      <dgm:prSet/>
      <dgm:spPr/>
      <dgm:t>
        <a:bodyPr/>
        <a:lstStyle/>
        <a:p>
          <a:endParaRPr lang="en-US"/>
        </a:p>
      </dgm:t>
    </dgm:pt>
    <dgm:pt modelId="{D7F1A394-D198-4D3B-9934-69888451EEF4}" type="sibTrans" cxnId="{7235FC9E-7A7F-448E-9C34-9DB852022C80}">
      <dgm:prSet/>
      <dgm:spPr/>
      <dgm:t>
        <a:bodyPr/>
        <a:lstStyle/>
        <a:p>
          <a:endParaRPr lang="en-US"/>
        </a:p>
      </dgm:t>
    </dgm:pt>
    <dgm:pt modelId="{7CB029AB-EC6C-476C-A1C4-AD1493BCEA97}">
      <dgm:prSet phldrT="[Text]" phldr="1"/>
      <dgm:spPr/>
      <dgm:t>
        <a:bodyPr/>
        <a:lstStyle/>
        <a:p>
          <a:endParaRPr lang="en-US" dirty="0"/>
        </a:p>
      </dgm:t>
    </dgm:pt>
    <dgm:pt modelId="{80B6CE4F-A3C5-405A-A2CE-476E868A1405}" type="parTrans" cxnId="{53B8FC52-8D4E-4EE8-9C89-24CB51AFC71E}">
      <dgm:prSet/>
      <dgm:spPr/>
      <dgm:t>
        <a:bodyPr/>
        <a:lstStyle/>
        <a:p>
          <a:endParaRPr lang="en-US"/>
        </a:p>
      </dgm:t>
    </dgm:pt>
    <dgm:pt modelId="{64F148F7-B54D-4536-A18F-ED2BB439A8CE}" type="sibTrans" cxnId="{53B8FC52-8D4E-4EE8-9C89-24CB51AFC71E}">
      <dgm:prSet/>
      <dgm:spPr/>
      <dgm:t>
        <a:bodyPr/>
        <a:lstStyle/>
        <a:p>
          <a:endParaRPr lang="en-US"/>
        </a:p>
      </dgm:t>
    </dgm:pt>
    <dgm:pt modelId="{C1DC24E4-8D99-4308-BB4C-14641AD70C03}">
      <dgm:prSet phldrT="[Text]" phldr="1"/>
      <dgm:spPr/>
      <dgm:t>
        <a:bodyPr/>
        <a:lstStyle/>
        <a:p>
          <a:endParaRPr lang="en-US" dirty="0"/>
        </a:p>
      </dgm:t>
    </dgm:pt>
    <dgm:pt modelId="{CEB0FE8C-F8AB-4697-A2B5-90B26623F3E3}" type="parTrans" cxnId="{6E8E6437-967C-4EB8-AFF3-033E452FD775}">
      <dgm:prSet/>
      <dgm:spPr/>
      <dgm:t>
        <a:bodyPr/>
        <a:lstStyle/>
        <a:p>
          <a:endParaRPr lang="en-US"/>
        </a:p>
      </dgm:t>
    </dgm:pt>
    <dgm:pt modelId="{FECFF7C1-A6B3-4131-B313-265368C58E80}" type="sibTrans" cxnId="{6E8E6437-967C-4EB8-AFF3-033E452FD775}">
      <dgm:prSet/>
      <dgm:spPr/>
      <dgm:t>
        <a:bodyPr/>
        <a:lstStyle/>
        <a:p>
          <a:endParaRPr lang="en-US"/>
        </a:p>
      </dgm:t>
    </dgm:pt>
    <dgm:pt modelId="{B9EFBA29-7379-4627-836A-7CE1E8B283BB}">
      <dgm:prSet/>
      <dgm:spPr/>
      <dgm:t>
        <a:bodyPr/>
        <a:lstStyle/>
        <a:p>
          <a:endParaRPr lang="en-US"/>
        </a:p>
      </dgm:t>
    </dgm:pt>
    <dgm:pt modelId="{09F6DCA1-188A-40FB-AC1A-A5D844F5B8C5}" type="parTrans" cxnId="{0E7A8DCC-946C-4F9A-B14C-9424CF26EE30}">
      <dgm:prSet/>
      <dgm:spPr/>
      <dgm:t>
        <a:bodyPr/>
        <a:lstStyle/>
        <a:p>
          <a:endParaRPr lang="en-US"/>
        </a:p>
      </dgm:t>
    </dgm:pt>
    <dgm:pt modelId="{17F3FD50-9BFC-4C87-AA54-EE5DBBC28CBD}" type="sibTrans" cxnId="{0E7A8DCC-946C-4F9A-B14C-9424CF26EE30}">
      <dgm:prSet/>
      <dgm:spPr/>
      <dgm:t>
        <a:bodyPr/>
        <a:lstStyle/>
        <a:p>
          <a:endParaRPr lang="en-US"/>
        </a:p>
      </dgm:t>
    </dgm:pt>
    <dgm:pt modelId="{D37FC9C3-E6F6-4301-88CC-222DDD4EB452}" type="pres">
      <dgm:prSet presAssocID="{047BA420-15BF-40B8-B856-157DDCC1A0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81E375-EDD8-4DBB-BC83-5BB493DAD1E0}" type="pres">
      <dgm:prSet presAssocID="{047BA420-15BF-40B8-B856-157DDCC1A00A}" presName="hierFlow" presStyleCnt="0"/>
      <dgm:spPr/>
    </dgm:pt>
    <dgm:pt modelId="{BC6B0A36-A03F-4122-B8FA-3FF9A0F9DB43}" type="pres">
      <dgm:prSet presAssocID="{047BA420-15BF-40B8-B856-157DDCC1A0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E41D15-3EF1-4025-B8B6-24E4A12E4EC0}" type="pres">
      <dgm:prSet presAssocID="{EE0B73B2-388A-4331-8F18-6D2FC7AF63BC}" presName="Name14" presStyleCnt="0"/>
      <dgm:spPr/>
    </dgm:pt>
    <dgm:pt modelId="{FA1177BF-412C-40F9-ACB5-8C6627DC6D1C}" type="pres">
      <dgm:prSet presAssocID="{EE0B73B2-388A-4331-8F18-6D2FC7AF63B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4E46F-825A-4A8C-8547-54B8E8518257}" type="pres">
      <dgm:prSet presAssocID="{EE0B73B2-388A-4331-8F18-6D2FC7AF63BC}" presName="hierChild2" presStyleCnt="0"/>
      <dgm:spPr/>
    </dgm:pt>
    <dgm:pt modelId="{3FFC060C-60FA-4397-AD79-020AD00F33D8}" type="pres">
      <dgm:prSet presAssocID="{6BDDB1A6-FFE4-4053-8AD0-0313C98FBCE1}" presName="Name19" presStyleLbl="parChTrans1D2" presStyleIdx="0" presStyleCnt="2"/>
      <dgm:spPr/>
      <dgm:t>
        <a:bodyPr/>
        <a:lstStyle/>
        <a:p>
          <a:endParaRPr lang="en-US"/>
        </a:p>
      </dgm:t>
    </dgm:pt>
    <dgm:pt modelId="{ED3E1E0B-AB6C-40C4-8532-D21A11683545}" type="pres">
      <dgm:prSet presAssocID="{733C50C2-2DD1-4625-9E0B-538B42C7F6E8}" presName="Name21" presStyleCnt="0"/>
      <dgm:spPr/>
    </dgm:pt>
    <dgm:pt modelId="{FB4A20B1-D431-43AF-8896-C864B571B02D}" type="pres">
      <dgm:prSet presAssocID="{733C50C2-2DD1-4625-9E0B-538B42C7F6E8}" presName="level2Shape" presStyleLbl="node2" presStyleIdx="0" presStyleCnt="2"/>
      <dgm:spPr/>
      <dgm:t>
        <a:bodyPr/>
        <a:lstStyle/>
        <a:p>
          <a:endParaRPr lang="en-US"/>
        </a:p>
      </dgm:t>
    </dgm:pt>
    <dgm:pt modelId="{787C9E6F-FEBB-43C3-9265-8D3D378772BE}" type="pres">
      <dgm:prSet presAssocID="{733C50C2-2DD1-4625-9E0B-538B42C7F6E8}" presName="hierChild3" presStyleCnt="0"/>
      <dgm:spPr/>
    </dgm:pt>
    <dgm:pt modelId="{B34646D2-4557-4271-B3B0-2C533368D1D8}" type="pres">
      <dgm:prSet presAssocID="{4B8B7865-6CDE-4E93-94DB-78583CB51118}" presName="Name19" presStyleLbl="parChTrans1D3" presStyleIdx="0" presStyleCnt="4"/>
      <dgm:spPr/>
      <dgm:t>
        <a:bodyPr/>
        <a:lstStyle/>
        <a:p>
          <a:endParaRPr lang="en-US"/>
        </a:p>
      </dgm:t>
    </dgm:pt>
    <dgm:pt modelId="{2A782CF5-D46A-4216-BB8A-0B9FC94A3B31}" type="pres">
      <dgm:prSet presAssocID="{BE816BFF-ED47-400B-9991-4D13654EE645}" presName="Name21" presStyleCnt="0"/>
      <dgm:spPr/>
    </dgm:pt>
    <dgm:pt modelId="{47160E70-ECC0-4A5C-A165-2BEA06E293C2}" type="pres">
      <dgm:prSet presAssocID="{BE816BFF-ED47-400B-9991-4D13654EE645}" presName="level2Shape" presStyleLbl="node3" presStyleIdx="0" presStyleCnt="4"/>
      <dgm:spPr/>
      <dgm:t>
        <a:bodyPr/>
        <a:lstStyle/>
        <a:p>
          <a:endParaRPr lang="en-US"/>
        </a:p>
      </dgm:t>
    </dgm:pt>
    <dgm:pt modelId="{7EAD02DB-76FB-486E-9CE8-1A7BF8F5DEBA}" type="pres">
      <dgm:prSet presAssocID="{BE816BFF-ED47-400B-9991-4D13654EE645}" presName="hierChild3" presStyleCnt="0"/>
      <dgm:spPr/>
    </dgm:pt>
    <dgm:pt modelId="{B3D8ED1A-01C9-416F-8395-DFBC84368512}" type="pres">
      <dgm:prSet presAssocID="{1D2BE10F-EA90-4904-A230-99FFAF566F5D}" presName="Name19" presStyleLbl="parChTrans1D3" presStyleIdx="1" presStyleCnt="4"/>
      <dgm:spPr/>
      <dgm:t>
        <a:bodyPr/>
        <a:lstStyle/>
        <a:p>
          <a:endParaRPr lang="en-US"/>
        </a:p>
      </dgm:t>
    </dgm:pt>
    <dgm:pt modelId="{E0557BCD-516B-417C-B66C-186E7D73DCD3}" type="pres">
      <dgm:prSet presAssocID="{20C1CC22-4889-4458-8EA9-C01788976A53}" presName="Name21" presStyleCnt="0"/>
      <dgm:spPr/>
    </dgm:pt>
    <dgm:pt modelId="{AEF6BE16-1865-4975-93F4-036605B5FD10}" type="pres">
      <dgm:prSet presAssocID="{20C1CC22-4889-4458-8EA9-C01788976A53}" presName="level2Shape" presStyleLbl="node3" presStyleIdx="1" presStyleCnt="4"/>
      <dgm:spPr/>
      <dgm:t>
        <a:bodyPr/>
        <a:lstStyle/>
        <a:p>
          <a:endParaRPr lang="en-US"/>
        </a:p>
      </dgm:t>
    </dgm:pt>
    <dgm:pt modelId="{48A440DC-BFDD-40EA-B42B-8E720E9616FD}" type="pres">
      <dgm:prSet presAssocID="{20C1CC22-4889-4458-8EA9-C01788976A53}" presName="hierChild3" presStyleCnt="0"/>
      <dgm:spPr/>
    </dgm:pt>
    <dgm:pt modelId="{CACE9200-0B2D-4E17-873B-490D1B5FDCA6}" type="pres">
      <dgm:prSet presAssocID="{80B6CE4F-A3C5-405A-A2CE-476E868A140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5CF8291-60DC-45D0-924D-1F04B48D58F0}" type="pres">
      <dgm:prSet presAssocID="{7CB029AB-EC6C-476C-A1C4-AD1493BCEA97}" presName="Name21" presStyleCnt="0"/>
      <dgm:spPr/>
    </dgm:pt>
    <dgm:pt modelId="{13A7FE6F-146B-443A-A86E-10E71312CE91}" type="pres">
      <dgm:prSet presAssocID="{7CB029AB-EC6C-476C-A1C4-AD1493BCEA97}" presName="level2Shape" presStyleLbl="node2" presStyleIdx="1" presStyleCnt="2"/>
      <dgm:spPr/>
      <dgm:t>
        <a:bodyPr/>
        <a:lstStyle/>
        <a:p>
          <a:endParaRPr lang="en-US"/>
        </a:p>
      </dgm:t>
    </dgm:pt>
    <dgm:pt modelId="{A94D93A6-DE80-48C1-8799-4E9FAAF0464D}" type="pres">
      <dgm:prSet presAssocID="{7CB029AB-EC6C-476C-A1C4-AD1493BCEA97}" presName="hierChild3" presStyleCnt="0"/>
      <dgm:spPr/>
    </dgm:pt>
    <dgm:pt modelId="{AD2AA5CD-4099-4CD5-B191-3289AEF3C4ED}" type="pres">
      <dgm:prSet presAssocID="{CEB0FE8C-F8AB-4697-A2B5-90B26623F3E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CC6B0D31-CA03-43A1-B09A-DB4B36BAA276}" type="pres">
      <dgm:prSet presAssocID="{C1DC24E4-8D99-4308-BB4C-14641AD70C03}" presName="Name21" presStyleCnt="0"/>
      <dgm:spPr/>
    </dgm:pt>
    <dgm:pt modelId="{A7102E88-4BED-42A1-AB97-20BF064A77AA}" type="pres">
      <dgm:prSet presAssocID="{C1DC24E4-8D99-4308-BB4C-14641AD70C03}" presName="level2Shape" presStyleLbl="node3" presStyleIdx="2" presStyleCnt="4"/>
      <dgm:spPr/>
      <dgm:t>
        <a:bodyPr/>
        <a:lstStyle/>
        <a:p>
          <a:endParaRPr lang="en-US"/>
        </a:p>
      </dgm:t>
    </dgm:pt>
    <dgm:pt modelId="{304C9E23-50BB-4979-828C-991F572BD25B}" type="pres">
      <dgm:prSet presAssocID="{C1DC24E4-8D99-4308-BB4C-14641AD70C03}" presName="hierChild3" presStyleCnt="0"/>
      <dgm:spPr/>
    </dgm:pt>
    <dgm:pt modelId="{434C7044-3C57-46B6-90DD-23AF3DB4FAD2}" type="pres">
      <dgm:prSet presAssocID="{09F6DCA1-188A-40FB-AC1A-A5D844F5B8C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7D6F77E0-F0C8-4D46-B239-BD01433F7639}" type="pres">
      <dgm:prSet presAssocID="{B9EFBA29-7379-4627-836A-7CE1E8B283BB}" presName="Name21" presStyleCnt="0"/>
      <dgm:spPr/>
    </dgm:pt>
    <dgm:pt modelId="{388F8834-11DB-4571-87ED-456400C58753}" type="pres">
      <dgm:prSet presAssocID="{B9EFBA29-7379-4627-836A-7CE1E8B283BB}" presName="level2Shape" presStyleLbl="node3" presStyleIdx="3" presStyleCnt="4"/>
      <dgm:spPr/>
      <dgm:t>
        <a:bodyPr/>
        <a:lstStyle/>
        <a:p>
          <a:endParaRPr lang="en-US"/>
        </a:p>
      </dgm:t>
    </dgm:pt>
    <dgm:pt modelId="{9FE5F15E-96FD-43C3-8DD4-EF26D7DF32AE}" type="pres">
      <dgm:prSet presAssocID="{B9EFBA29-7379-4627-836A-7CE1E8B283BB}" presName="hierChild3" presStyleCnt="0"/>
      <dgm:spPr/>
    </dgm:pt>
    <dgm:pt modelId="{CDFB0C3E-21D4-437A-BAF8-6D29DCE4CB45}" type="pres">
      <dgm:prSet presAssocID="{047BA420-15BF-40B8-B856-157DDCC1A00A}" presName="bgShapesFlow" presStyleCnt="0"/>
      <dgm:spPr/>
    </dgm:pt>
  </dgm:ptLst>
  <dgm:cxnLst>
    <dgm:cxn modelId="{8D42C41C-2C0F-49E0-99CB-92DCC89F3038}" type="presOf" srcId="{BE816BFF-ED47-400B-9991-4D13654EE645}" destId="{47160E70-ECC0-4A5C-A165-2BEA06E293C2}" srcOrd="0" destOrd="0" presId="urn:microsoft.com/office/officeart/2005/8/layout/hierarchy6"/>
    <dgm:cxn modelId="{C90225F1-C509-4529-8C12-CA9C0DB40FE8}" type="presOf" srcId="{09F6DCA1-188A-40FB-AC1A-A5D844F5B8C5}" destId="{434C7044-3C57-46B6-90DD-23AF3DB4FAD2}" srcOrd="0" destOrd="0" presId="urn:microsoft.com/office/officeart/2005/8/layout/hierarchy6"/>
    <dgm:cxn modelId="{6ACE423A-7423-4793-956C-EA027EBB48EF}" srcId="{EE0B73B2-388A-4331-8F18-6D2FC7AF63BC}" destId="{733C50C2-2DD1-4625-9E0B-538B42C7F6E8}" srcOrd="0" destOrd="0" parTransId="{6BDDB1A6-FFE4-4053-8AD0-0313C98FBCE1}" sibTransId="{C6BE0322-05D1-429B-AA13-633485674839}"/>
    <dgm:cxn modelId="{6E8E6437-967C-4EB8-AFF3-033E452FD775}" srcId="{7CB029AB-EC6C-476C-A1C4-AD1493BCEA97}" destId="{C1DC24E4-8D99-4308-BB4C-14641AD70C03}" srcOrd="0" destOrd="0" parTransId="{CEB0FE8C-F8AB-4697-A2B5-90B26623F3E3}" sibTransId="{FECFF7C1-A6B3-4131-B313-265368C58E80}"/>
    <dgm:cxn modelId="{DEF3D2AA-6263-452A-8414-94A499A12470}" srcId="{047BA420-15BF-40B8-B856-157DDCC1A00A}" destId="{EE0B73B2-388A-4331-8F18-6D2FC7AF63BC}" srcOrd="0" destOrd="0" parTransId="{A0690B02-32F3-40C6-8F6C-0ED9120C7492}" sibTransId="{11A8D3E1-CAD8-404E-B721-F095D1017B3D}"/>
    <dgm:cxn modelId="{7235FC9E-7A7F-448E-9C34-9DB852022C80}" srcId="{733C50C2-2DD1-4625-9E0B-538B42C7F6E8}" destId="{20C1CC22-4889-4458-8EA9-C01788976A53}" srcOrd="1" destOrd="0" parTransId="{1D2BE10F-EA90-4904-A230-99FFAF566F5D}" sibTransId="{D7F1A394-D198-4D3B-9934-69888451EEF4}"/>
    <dgm:cxn modelId="{E34D7C69-1E33-4FC4-8B8D-220B9AC1F824}" type="presOf" srcId="{EE0B73B2-388A-4331-8F18-6D2FC7AF63BC}" destId="{FA1177BF-412C-40F9-ACB5-8C6627DC6D1C}" srcOrd="0" destOrd="0" presId="urn:microsoft.com/office/officeart/2005/8/layout/hierarchy6"/>
    <dgm:cxn modelId="{53B8FC52-8D4E-4EE8-9C89-24CB51AFC71E}" srcId="{EE0B73B2-388A-4331-8F18-6D2FC7AF63BC}" destId="{7CB029AB-EC6C-476C-A1C4-AD1493BCEA97}" srcOrd="1" destOrd="0" parTransId="{80B6CE4F-A3C5-405A-A2CE-476E868A1405}" sibTransId="{64F148F7-B54D-4536-A18F-ED2BB439A8CE}"/>
    <dgm:cxn modelId="{D553CE98-D763-44EA-8939-2600C0D51EE7}" srcId="{733C50C2-2DD1-4625-9E0B-538B42C7F6E8}" destId="{BE816BFF-ED47-400B-9991-4D13654EE645}" srcOrd="0" destOrd="0" parTransId="{4B8B7865-6CDE-4E93-94DB-78583CB51118}" sibTransId="{23C8625F-7CF8-409A-ABD4-4136372A5EE8}"/>
    <dgm:cxn modelId="{0FE7E2B3-9B63-4450-B5A4-9D748E334BDE}" type="presOf" srcId="{6BDDB1A6-FFE4-4053-8AD0-0313C98FBCE1}" destId="{3FFC060C-60FA-4397-AD79-020AD00F33D8}" srcOrd="0" destOrd="0" presId="urn:microsoft.com/office/officeart/2005/8/layout/hierarchy6"/>
    <dgm:cxn modelId="{DDB977E1-C8ED-425D-AE01-5AB6CB274EDA}" type="presOf" srcId="{80B6CE4F-A3C5-405A-A2CE-476E868A1405}" destId="{CACE9200-0B2D-4E17-873B-490D1B5FDCA6}" srcOrd="0" destOrd="0" presId="urn:microsoft.com/office/officeart/2005/8/layout/hierarchy6"/>
    <dgm:cxn modelId="{47443CF2-BA0D-4F91-A9E9-C8FB76DA3A22}" type="presOf" srcId="{1D2BE10F-EA90-4904-A230-99FFAF566F5D}" destId="{B3D8ED1A-01C9-416F-8395-DFBC84368512}" srcOrd="0" destOrd="0" presId="urn:microsoft.com/office/officeart/2005/8/layout/hierarchy6"/>
    <dgm:cxn modelId="{D35A7383-369D-4105-9C0C-1726A39FA0ED}" type="presOf" srcId="{C1DC24E4-8D99-4308-BB4C-14641AD70C03}" destId="{A7102E88-4BED-42A1-AB97-20BF064A77AA}" srcOrd="0" destOrd="0" presId="urn:microsoft.com/office/officeart/2005/8/layout/hierarchy6"/>
    <dgm:cxn modelId="{204279F8-2E1E-4638-BD8F-CA1E2B936E8D}" type="presOf" srcId="{047BA420-15BF-40B8-B856-157DDCC1A00A}" destId="{D37FC9C3-E6F6-4301-88CC-222DDD4EB452}" srcOrd="0" destOrd="0" presId="urn:microsoft.com/office/officeart/2005/8/layout/hierarchy6"/>
    <dgm:cxn modelId="{05952BA2-5A79-4C5B-8AF5-9C1C3A7FC1C6}" type="presOf" srcId="{20C1CC22-4889-4458-8EA9-C01788976A53}" destId="{AEF6BE16-1865-4975-93F4-036605B5FD10}" srcOrd="0" destOrd="0" presId="urn:microsoft.com/office/officeart/2005/8/layout/hierarchy6"/>
    <dgm:cxn modelId="{E0F7024E-969E-46D2-A9F1-8D58418E33A6}" type="presOf" srcId="{7CB029AB-EC6C-476C-A1C4-AD1493BCEA97}" destId="{13A7FE6F-146B-443A-A86E-10E71312CE91}" srcOrd="0" destOrd="0" presId="urn:microsoft.com/office/officeart/2005/8/layout/hierarchy6"/>
    <dgm:cxn modelId="{BC903475-6BA9-4B7E-BEF7-C2A740C5E88D}" type="presOf" srcId="{4B8B7865-6CDE-4E93-94DB-78583CB51118}" destId="{B34646D2-4557-4271-B3B0-2C533368D1D8}" srcOrd="0" destOrd="0" presId="urn:microsoft.com/office/officeart/2005/8/layout/hierarchy6"/>
    <dgm:cxn modelId="{C0AB2B79-4F74-4319-ABC8-30DACC89C761}" type="presOf" srcId="{733C50C2-2DD1-4625-9E0B-538B42C7F6E8}" destId="{FB4A20B1-D431-43AF-8896-C864B571B02D}" srcOrd="0" destOrd="0" presId="urn:microsoft.com/office/officeart/2005/8/layout/hierarchy6"/>
    <dgm:cxn modelId="{3C845C6E-1A89-488A-88F3-4848EDA18CD5}" type="presOf" srcId="{B9EFBA29-7379-4627-836A-7CE1E8B283BB}" destId="{388F8834-11DB-4571-87ED-456400C58753}" srcOrd="0" destOrd="0" presId="urn:microsoft.com/office/officeart/2005/8/layout/hierarchy6"/>
    <dgm:cxn modelId="{0E7A8DCC-946C-4F9A-B14C-9424CF26EE30}" srcId="{7CB029AB-EC6C-476C-A1C4-AD1493BCEA97}" destId="{B9EFBA29-7379-4627-836A-7CE1E8B283BB}" srcOrd="1" destOrd="0" parTransId="{09F6DCA1-188A-40FB-AC1A-A5D844F5B8C5}" sibTransId="{17F3FD50-9BFC-4C87-AA54-EE5DBBC28CBD}"/>
    <dgm:cxn modelId="{97940A0E-BB74-4DEB-B07B-C92CC6835C2F}" type="presOf" srcId="{CEB0FE8C-F8AB-4697-A2B5-90B26623F3E3}" destId="{AD2AA5CD-4099-4CD5-B191-3289AEF3C4ED}" srcOrd="0" destOrd="0" presId="urn:microsoft.com/office/officeart/2005/8/layout/hierarchy6"/>
    <dgm:cxn modelId="{33F46C3F-3928-4186-A673-88581368E673}" type="presParOf" srcId="{D37FC9C3-E6F6-4301-88CC-222DDD4EB452}" destId="{5981E375-EDD8-4DBB-BC83-5BB493DAD1E0}" srcOrd="0" destOrd="0" presId="urn:microsoft.com/office/officeart/2005/8/layout/hierarchy6"/>
    <dgm:cxn modelId="{6F356446-5F89-4960-80DE-CCFBAD9E55B4}" type="presParOf" srcId="{5981E375-EDD8-4DBB-BC83-5BB493DAD1E0}" destId="{BC6B0A36-A03F-4122-B8FA-3FF9A0F9DB43}" srcOrd="0" destOrd="0" presId="urn:microsoft.com/office/officeart/2005/8/layout/hierarchy6"/>
    <dgm:cxn modelId="{0530508F-DBB6-43FA-9D23-2EBDAC88B5B5}" type="presParOf" srcId="{BC6B0A36-A03F-4122-B8FA-3FF9A0F9DB43}" destId="{27E41D15-3EF1-4025-B8B6-24E4A12E4EC0}" srcOrd="0" destOrd="0" presId="urn:microsoft.com/office/officeart/2005/8/layout/hierarchy6"/>
    <dgm:cxn modelId="{33045A35-7504-4EA1-9C6E-A6599A03EEEC}" type="presParOf" srcId="{27E41D15-3EF1-4025-B8B6-24E4A12E4EC0}" destId="{FA1177BF-412C-40F9-ACB5-8C6627DC6D1C}" srcOrd="0" destOrd="0" presId="urn:microsoft.com/office/officeart/2005/8/layout/hierarchy6"/>
    <dgm:cxn modelId="{559A53A5-E1DC-4E37-B0C4-226016B5D9E8}" type="presParOf" srcId="{27E41D15-3EF1-4025-B8B6-24E4A12E4EC0}" destId="{9334E46F-825A-4A8C-8547-54B8E8518257}" srcOrd="1" destOrd="0" presId="urn:microsoft.com/office/officeart/2005/8/layout/hierarchy6"/>
    <dgm:cxn modelId="{27FC8C04-31E6-44A7-B7AE-7C34029DE273}" type="presParOf" srcId="{9334E46F-825A-4A8C-8547-54B8E8518257}" destId="{3FFC060C-60FA-4397-AD79-020AD00F33D8}" srcOrd="0" destOrd="0" presId="urn:microsoft.com/office/officeart/2005/8/layout/hierarchy6"/>
    <dgm:cxn modelId="{3527FE81-2054-4FB7-B776-11B0A2959253}" type="presParOf" srcId="{9334E46F-825A-4A8C-8547-54B8E8518257}" destId="{ED3E1E0B-AB6C-40C4-8532-D21A11683545}" srcOrd="1" destOrd="0" presId="urn:microsoft.com/office/officeart/2005/8/layout/hierarchy6"/>
    <dgm:cxn modelId="{A64EB3C2-FB64-479B-AF34-1298307D9C2B}" type="presParOf" srcId="{ED3E1E0B-AB6C-40C4-8532-D21A11683545}" destId="{FB4A20B1-D431-43AF-8896-C864B571B02D}" srcOrd="0" destOrd="0" presId="urn:microsoft.com/office/officeart/2005/8/layout/hierarchy6"/>
    <dgm:cxn modelId="{BA21815B-7E55-4D79-8D9D-C8E839898D44}" type="presParOf" srcId="{ED3E1E0B-AB6C-40C4-8532-D21A11683545}" destId="{787C9E6F-FEBB-43C3-9265-8D3D378772BE}" srcOrd="1" destOrd="0" presId="urn:microsoft.com/office/officeart/2005/8/layout/hierarchy6"/>
    <dgm:cxn modelId="{64FC0823-53C6-46A1-8B47-461171E347CB}" type="presParOf" srcId="{787C9E6F-FEBB-43C3-9265-8D3D378772BE}" destId="{B34646D2-4557-4271-B3B0-2C533368D1D8}" srcOrd="0" destOrd="0" presId="urn:microsoft.com/office/officeart/2005/8/layout/hierarchy6"/>
    <dgm:cxn modelId="{1867B5EB-8AD6-468B-84BD-838D83ADB12D}" type="presParOf" srcId="{787C9E6F-FEBB-43C3-9265-8D3D378772BE}" destId="{2A782CF5-D46A-4216-BB8A-0B9FC94A3B31}" srcOrd="1" destOrd="0" presId="urn:microsoft.com/office/officeart/2005/8/layout/hierarchy6"/>
    <dgm:cxn modelId="{D28A3BBC-32A4-4A0B-A260-E622AC9066AC}" type="presParOf" srcId="{2A782CF5-D46A-4216-BB8A-0B9FC94A3B31}" destId="{47160E70-ECC0-4A5C-A165-2BEA06E293C2}" srcOrd="0" destOrd="0" presId="urn:microsoft.com/office/officeart/2005/8/layout/hierarchy6"/>
    <dgm:cxn modelId="{8AC46051-9571-4B40-997D-87F49B0996B1}" type="presParOf" srcId="{2A782CF5-D46A-4216-BB8A-0B9FC94A3B31}" destId="{7EAD02DB-76FB-486E-9CE8-1A7BF8F5DEBA}" srcOrd="1" destOrd="0" presId="urn:microsoft.com/office/officeart/2005/8/layout/hierarchy6"/>
    <dgm:cxn modelId="{B1DEEA5A-5652-45A4-A9BF-EEA91FCBFE37}" type="presParOf" srcId="{787C9E6F-FEBB-43C3-9265-8D3D378772BE}" destId="{B3D8ED1A-01C9-416F-8395-DFBC84368512}" srcOrd="2" destOrd="0" presId="urn:microsoft.com/office/officeart/2005/8/layout/hierarchy6"/>
    <dgm:cxn modelId="{65CCFD4B-6D07-4408-87CA-88386E79F066}" type="presParOf" srcId="{787C9E6F-FEBB-43C3-9265-8D3D378772BE}" destId="{E0557BCD-516B-417C-B66C-186E7D73DCD3}" srcOrd="3" destOrd="0" presId="urn:microsoft.com/office/officeart/2005/8/layout/hierarchy6"/>
    <dgm:cxn modelId="{182F24F4-CC38-4466-9E16-15F8AEC34D64}" type="presParOf" srcId="{E0557BCD-516B-417C-B66C-186E7D73DCD3}" destId="{AEF6BE16-1865-4975-93F4-036605B5FD10}" srcOrd="0" destOrd="0" presId="urn:microsoft.com/office/officeart/2005/8/layout/hierarchy6"/>
    <dgm:cxn modelId="{D32D6E55-81A8-4099-9FB2-596B3726553C}" type="presParOf" srcId="{E0557BCD-516B-417C-B66C-186E7D73DCD3}" destId="{48A440DC-BFDD-40EA-B42B-8E720E9616FD}" srcOrd="1" destOrd="0" presId="urn:microsoft.com/office/officeart/2005/8/layout/hierarchy6"/>
    <dgm:cxn modelId="{BC0A3122-5E28-4D37-ACA7-E7F8F7D8E45A}" type="presParOf" srcId="{9334E46F-825A-4A8C-8547-54B8E8518257}" destId="{CACE9200-0B2D-4E17-873B-490D1B5FDCA6}" srcOrd="2" destOrd="0" presId="urn:microsoft.com/office/officeart/2005/8/layout/hierarchy6"/>
    <dgm:cxn modelId="{BC23E97A-CDD8-4B37-882A-FFD8F1CF1A2A}" type="presParOf" srcId="{9334E46F-825A-4A8C-8547-54B8E8518257}" destId="{55CF8291-60DC-45D0-924D-1F04B48D58F0}" srcOrd="3" destOrd="0" presId="urn:microsoft.com/office/officeart/2005/8/layout/hierarchy6"/>
    <dgm:cxn modelId="{9F11B774-0306-4159-A81B-AEF06ACB1EAB}" type="presParOf" srcId="{55CF8291-60DC-45D0-924D-1F04B48D58F0}" destId="{13A7FE6F-146B-443A-A86E-10E71312CE91}" srcOrd="0" destOrd="0" presId="urn:microsoft.com/office/officeart/2005/8/layout/hierarchy6"/>
    <dgm:cxn modelId="{2FF65112-8393-49CE-A462-01A1773E9B12}" type="presParOf" srcId="{55CF8291-60DC-45D0-924D-1F04B48D58F0}" destId="{A94D93A6-DE80-48C1-8799-4E9FAAF0464D}" srcOrd="1" destOrd="0" presId="urn:microsoft.com/office/officeart/2005/8/layout/hierarchy6"/>
    <dgm:cxn modelId="{7710DC91-B521-4FAA-BA6B-0517C34C2EC6}" type="presParOf" srcId="{A94D93A6-DE80-48C1-8799-4E9FAAF0464D}" destId="{AD2AA5CD-4099-4CD5-B191-3289AEF3C4ED}" srcOrd="0" destOrd="0" presId="urn:microsoft.com/office/officeart/2005/8/layout/hierarchy6"/>
    <dgm:cxn modelId="{5E83C4AE-627A-499D-9EE2-BE7D6DE3A687}" type="presParOf" srcId="{A94D93A6-DE80-48C1-8799-4E9FAAF0464D}" destId="{CC6B0D31-CA03-43A1-B09A-DB4B36BAA276}" srcOrd="1" destOrd="0" presId="urn:microsoft.com/office/officeart/2005/8/layout/hierarchy6"/>
    <dgm:cxn modelId="{998BFD93-D3B3-4FFD-A535-8F9BF547FAB5}" type="presParOf" srcId="{CC6B0D31-CA03-43A1-B09A-DB4B36BAA276}" destId="{A7102E88-4BED-42A1-AB97-20BF064A77AA}" srcOrd="0" destOrd="0" presId="urn:microsoft.com/office/officeart/2005/8/layout/hierarchy6"/>
    <dgm:cxn modelId="{29EF32DC-C9FD-40DD-B451-5983D6B78285}" type="presParOf" srcId="{CC6B0D31-CA03-43A1-B09A-DB4B36BAA276}" destId="{304C9E23-50BB-4979-828C-991F572BD25B}" srcOrd="1" destOrd="0" presId="urn:microsoft.com/office/officeart/2005/8/layout/hierarchy6"/>
    <dgm:cxn modelId="{125DE09F-F35C-41CD-9AF6-52E3FD9F3BFD}" type="presParOf" srcId="{A94D93A6-DE80-48C1-8799-4E9FAAF0464D}" destId="{434C7044-3C57-46B6-90DD-23AF3DB4FAD2}" srcOrd="2" destOrd="0" presId="urn:microsoft.com/office/officeart/2005/8/layout/hierarchy6"/>
    <dgm:cxn modelId="{99EB351D-913F-418F-B035-F5D83C783FCD}" type="presParOf" srcId="{A94D93A6-DE80-48C1-8799-4E9FAAF0464D}" destId="{7D6F77E0-F0C8-4D46-B239-BD01433F7639}" srcOrd="3" destOrd="0" presId="urn:microsoft.com/office/officeart/2005/8/layout/hierarchy6"/>
    <dgm:cxn modelId="{27F8A71E-CEAB-46F8-BF23-20ACEC5611CF}" type="presParOf" srcId="{7D6F77E0-F0C8-4D46-B239-BD01433F7639}" destId="{388F8834-11DB-4571-87ED-456400C58753}" srcOrd="0" destOrd="0" presId="urn:microsoft.com/office/officeart/2005/8/layout/hierarchy6"/>
    <dgm:cxn modelId="{F117381F-4366-4245-949F-435E51F0B3C0}" type="presParOf" srcId="{7D6F77E0-F0C8-4D46-B239-BD01433F7639}" destId="{9FE5F15E-96FD-43C3-8DD4-EF26D7DF32AE}" srcOrd="1" destOrd="0" presId="urn:microsoft.com/office/officeart/2005/8/layout/hierarchy6"/>
    <dgm:cxn modelId="{99E3A95F-EE60-49EE-96D3-B4F5689C2B44}" type="presParOf" srcId="{D37FC9C3-E6F6-4301-88CC-222DDD4EB452}" destId="{CDFB0C3E-21D4-437A-BAF8-6D29DCE4CB4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7BA420-15BF-40B8-B856-157DDCC1A00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B73B2-388A-4331-8F18-6D2FC7AF63B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0690B02-32F3-40C6-8F6C-0ED9120C7492}" type="parTrans" cxnId="{DEF3D2AA-6263-452A-8414-94A499A12470}">
      <dgm:prSet/>
      <dgm:spPr/>
      <dgm:t>
        <a:bodyPr/>
        <a:lstStyle/>
        <a:p>
          <a:endParaRPr lang="en-US"/>
        </a:p>
      </dgm:t>
    </dgm:pt>
    <dgm:pt modelId="{11A8D3E1-CAD8-404E-B721-F095D1017B3D}" type="sibTrans" cxnId="{DEF3D2AA-6263-452A-8414-94A499A12470}">
      <dgm:prSet/>
      <dgm:spPr/>
      <dgm:t>
        <a:bodyPr/>
        <a:lstStyle/>
        <a:p>
          <a:endParaRPr lang="en-US"/>
        </a:p>
      </dgm:t>
    </dgm:pt>
    <dgm:pt modelId="{733C50C2-2DD1-4625-9E0B-538B42C7F6E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BDDB1A6-FFE4-4053-8AD0-0313C98FBCE1}" type="parTrans" cxnId="{6ACE423A-7423-4793-956C-EA027EBB48EF}">
      <dgm:prSet/>
      <dgm:spPr/>
      <dgm:t>
        <a:bodyPr/>
        <a:lstStyle/>
        <a:p>
          <a:endParaRPr lang="en-US"/>
        </a:p>
      </dgm:t>
    </dgm:pt>
    <dgm:pt modelId="{C6BE0322-05D1-429B-AA13-633485674839}" type="sibTrans" cxnId="{6ACE423A-7423-4793-956C-EA027EBB48EF}">
      <dgm:prSet/>
      <dgm:spPr/>
      <dgm:t>
        <a:bodyPr/>
        <a:lstStyle/>
        <a:p>
          <a:endParaRPr lang="en-US"/>
        </a:p>
      </dgm:t>
    </dgm:pt>
    <dgm:pt modelId="{BE816BFF-ED47-400B-9991-4D13654EE6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B8B7865-6CDE-4E93-94DB-78583CB51118}" type="parTrans" cxnId="{D553CE98-D763-44EA-8939-2600C0D51EE7}">
      <dgm:prSet/>
      <dgm:spPr/>
      <dgm:t>
        <a:bodyPr/>
        <a:lstStyle/>
        <a:p>
          <a:endParaRPr lang="en-US"/>
        </a:p>
      </dgm:t>
    </dgm:pt>
    <dgm:pt modelId="{23C8625F-7CF8-409A-ABD4-4136372A5EE8}" type="sibTrans" cxnId="{D553CE98-D763-44EA-8939-2600C0D51EE7}">
      <dgm:prSet/>
      <dgm:spPr/>
      <dgm:t>
        <a:bodyPr/>
        <a:lstStyle/>
        <a:p>
          <a:endParaRPr lang="en-US"/>
        </a:p>
      </dgm:t>
    </dgm:pt>
    <dgm:pt modelId="{20C1CC22-4889-4458-8EA9-C01788976A5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2BE10F-EA90-4904-A230-99FFAF566F5D}" type="parTrans" cxnId="{7235FC9E-7A7F-448E-9C34-9DB852022C80}">
      <dgm:prSet/>
      <dgm:spPr/>
      <dgm:t>
        <a:bodyPr/>
        <a:lstStyle/>
        <a:p>
          <a:endParaRPr lang="en-US"/>
        </a:p>
      </dgm:t>
    </dgm:pt>
    <dgm:pt modelId="{D7F1A394-D198-4D3B-9934-69888451EEF4}" type="sibTrans" cxnId="{7235FC9E-7A7F-448E-9C34-9DB852022C80}">
      <dgm:prSet/>
      <dgm:spPr/>
      <dgm:t>
        <a:bodyPr/>
        <a:lstStyle/>
        <a:p>
          <a:endParaRPr lang="en-US"/>
        </a:p>
      </dgm:t>
    </dgm:pt>
    <dgm:pt modelId="{7CB029AB-EC6C-476C-A1C4-AD1493BCEA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0B6CE4F-A3C5-405A-A2CE-476E868A1405}" type="parTrans" cxnId="{53B8FC52-8D4E-4EE8-9C89-24CB51AFC71E}">
      <dgm:prSet/>
      <dgm:spPr/>
      <dgm:t>
        <a:bodyPr/>
        <a:lstStyle/>
        <a:p>
          <a:endParaRPr lang="en-US"/>
        </a:p>
      </dgm:t>
    </dgm:pt>
    <dgm:pt modelId="{64F148F7-B54D-4536-A18F-ED2BB439A8CE}" type="sibTrans" cxnId="{53B8FC52-8D4E-4EE8-9C89-24CB51AFC71E}">
      <dgm:prSet/>
      <dgm:spPr/>
      <dgm:t>
        <a:bodyPr/>
        <a:lstStyle/>
        <a:p>
          <a:endParaRPr lang="en-US"/>
        </a:p>
      </dgm:t>
    </dgm:pt>
    <dgm:pt modelId="{C1DC24E4-8D99-4308-BB4C-14641AD70C0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EB0FE8C-F8AB-4697-A2B5-90B26623F3E3}" type="parTrans" cxnId="{6E8E6437-967C-4EB8-AFF3-033E452FD775}">
      <dgm:prSet/>
      <dgm:spPr/>
      <dgm:t>
        <a:bodyPr/>
        <a:lstStyle/>
        <a:p>
          <a:endParaRPr lang="en-US"/>
        </a:p>
      </dgm:t>
    </dgm:pt>
    <dgm:pt modelId="{FECFF7C1-A6B3-4131-B313-265368C58E80}" type="sibTrans" cxnId="{6E8E6437-967C-4EB8-AFF3-033E452FD775}">
      <dgm:prSet/>
      <dgm:spPr/>
      <dgm:t>
        <a:bodyPr/>
        <a:lstStyle/>
        <a:p>
          <a:endParaRPr lang="en-US"/>
        </a:p>
      </dgm:t>
    </dgm:pt>
    <dgm:pt modelId="{B9EFBA29-7379-4627-836A-7CE1E8B283BB}">
      <dgm:prSet/>
      <dgm:spPr/>
      <dgm:t>
        <a:bodyPr/>
        <a:lstStyle/>
        <a:p>
          <a:endParaRPr lang="en-US"/>
        </a:p>
      </dgm:t>
    </dgm:pt>
    <dgm:pt modelId="{09F6DCA1-188A-40FB-AC1A-A5D844F5B8C5}" type="parTrans" cxnId="{0E7A8DCC-946C-4F9A-B14C-9424CF26EE30}">
      <dgm:prSet/>
      <dgm:spPr/>
      <dgm:t>
        <a:bodyPr/>
        <a:lstStyle/>
        <a:p>
          <a:endParaRPr lang="en-US"/>
        </a:p>
      </dgm:t>
    </dgm:pt>
    <dgm:pt modelId="{17F3FD50-9BFC-4C87-AA54-EE5DBBC28CBD}" type="sibTrans" cxnId="{0E7A8DCC-946C-4F9A-B14C-9424CF26EE30}">
      <dgm:prSet/>
      <dgm:spPr/>
      <dgm:t>
        <a:bodyPr/>
        <a:lstStyle/>
        <a:p>
          <a:endParaRPr lang="en-US"/>
        </a:p>
      </dgm:t>
    </dgm:pt>
    <dgm:pt modelId="{D37FC9C3-E6F6-4301-88CC-222DDD4EB452}" type="pres">
      <dgm:prSet presAssocID="{047BA420-15BF-40B8-B856-157DDCC1A0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81E375-EDD8-4DBB-BC83-5BB493DAD1E0}" type="pres">
      <dgm:prSet presAssocID="{047BA420-15BF-40B8-B856-157DDCC1A00A}" presName="hierFlow" presStyleCnt="0"/>
      <dgm:spPr/>
    </dgm:pt>
    <dgm:pt modelId="{BC6B0A36-A03F-4122-B8FA-3FF9A0F9DB43}" type="pres">
      <dgm:prSet presAssocID="{047BA420-15BF-40B8-B856-157DDCC1A0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E41D15-3EF1-4025-B8B6-24E4A12E4EC0}" type="pres">
      <dgm:prSet presAssocID="{EE0B73B2-388A-4331-8F18-6D2FC7AF63BC}" presName="Name14" presStyleCnt="0"/>
      <dgm:spPr/>
    </dgm:pt>
    <dgm:pt modelId="{FA1177BF-412C-40F9-ACB5-8C6627DC6D1C}" type="pres">
      <dgm:prSet presAssocID="{EE0B73B2-388A-4331-8F18-6D2FC7AF63B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4E46F-825A-4A8C-8547-54B8E8518257}" type="pres">
      <dgm:prSet presAssocID="{EE0B73B2-388A-4331-8F18-6D2FC7AF63BC}" presName="hierChild2" presStyleCnt="0"/>
      <dgm:spPr/>
    </dgm:pt>
    <dgm:pt modelId="{3FFC060C-60FA-4397-AD79-020AD00F33D8}" type="pres">
      <dgm:prSet presAssocID="{6BDDB1A6-FFE4-4053-8AD0-0313C98FBCE1}" presName="Name19" presStyleLbl="parChTrans1D2" presStyleIdx="0" presStyleCnt="2"/>
      <dgm:spPr/>
      <dgm:t>
        <a:bodyPr/>
        <a:lstStyle/>
        <a:p>
          <a:endParaRPr lang="en-US"/>
        </a:p>
      </dgm:t>
    </dgm:pt>
    <dgm:pt modelId="{ED3E1E0B-AB6C-40C4-8532-D21A11683545}" type="pres">
      <dgm:prSet presAssocID="{733C50C2-2DD1-4625-9E0B-538B42C7F6E8}" presName="Name21" presStyleCnt="0"/>
      <dgm:spPr/>
    </dgm:pt>
    <dgm:pt modelId="{FB4A20B1-D431-43AF-8896-C864B571B02D}" type="pres">
      <dgm:prSet presAssocID="{733C50C2-2DD1-4625-9E0B-538B42C7F6E8}" presName="level2Shape" presStyleLbl="node2" presStyleIdx="0" presStyleCnt="2"/>
      <dgm:spPr/>
      <dgm:t>
        <a:bodyPr/>
        <a:lstStyle/>
        <a:p>
          <a:endParaRPr lang="en-US"/>
        </a:p>
      </dgm:t>
    </dgm:pt>
    <dgm:pt modelId="{787C9E6F-FEBB-43C3-9265-8D3D378772BE}" type="pres">
      <dgm:prSet presAssocID="{733C50C2-2DD1-4625-9E0B-538B42C7F6E8}" presName="hierChild3" presStyleCnt="0"/>
      <dgm:spPr/>
    </dgm:pt>
    <dgm:pt modelId="{B34646D2-4557-4271-B3B0-2C533368D1D8}" type="pres">
      <dgm:prSet presAssocID="{4B8B7865-6CDE-4E93-94DB-78583CB51118}" presName="Name19" presStyleLbl="parChTrans1D3" presStyleIdx="0" presStyleCnt="4"/>
      <dgm:spPr/>
      <dgm:t>
        <a:bodyPr/>
        <a:lstStyle/>
        <a:p>
          <a:endParaRPr lang="en-US"/>
        </a:p>
      </dgm:t>
    </dgm:pt>
    <dgm:pt modelId="{2A782CF5-D46A-4216-BB8A-0B9FC94A3B31}" type="pres">
      <dgm:prSet presAssocID="{BE816BFF-ED47-400B-9991-4D13654EE645}" presName="Name21" presStyleCnt="0"/>
      <dgm:spPr/>
    </dgm:pt>
    <dgm:pt modelId="{47160E70-ECC0-4A5C-A165-2BEA06E293C2}" type="pres">
      <dgm:prSet presAssocID="{BE816BFF-ED47-400B-9991-4D13654EE645}" presName="level2Shape" presStyleLbl="node3" presStyleIdx="0" presStyleCnt="4"/>
      <dgm:spPr/>
      <dgm:t>
        <a:bodyPr/>
        <a:lstStyle/>
        <a:p>
          <a:endParaRPr lang="en-US"/>
        </a:p>
      </dgm:t>
    </dgm:pt>
    <dgm:pt modelId="{7EAD02DB-76FB-486E-9CE8-1A7BF8F5DEBA}" type="pres">
      <dgm:prSet presAssocID="{BE816BFF-ED47-400B-9991-4D13654EE645}" presName="hierChild3" presStyleCnt="0"/>
      <dgm:spPr/>
    </dgm:pt>
    <dgm:pt modelId="{B3D8ED1A-01C9-416F-8395-DFBC84368512}" type="pres">
      <dgm:prSet presAssocID="{1D2BE10F-EA90-4904-A230-99FFAF566F5D}" presName="Name19" presStyleLbl="parChTrans1D3" presStyleIdx="1" presStyleCnt="4"/>
      <dgm:spPr/>
      <dgm:t>
        <a:bodyPr/>
        <a:lstStyle/>
        <a:p>
          <a:endParaRPr lang="en-US"/>
        </a:p>
      </dgm:t>
    </dgm:pt>
    <dgm:pt modelId="{E0557BCD-516B-417C-B66C-186E7D73DCD3}" type="pres">
      <dgm:prSet presAssocID="{20C1CC22-4889-4458-8EA9-C01788976A53}" presName="Name21" presStyleCnt="0"/>
      <dgm:spPr/>
    </dgm:pt>
    <dgm:pt modelId="{AEF6BE16-1865-4975-93F4-036605B5FD10}" type="pres">
      <dgm:prSet presAssocID="{20C1CC22-4889-4458-8EA9-C01788976A53}" presName="level2Shape" presStyleLbl="node3" presStyleIdx="1" presStyleCnt="4"/>
      <dgm:spPr/>
      <dgm:t>
        <a:bodyPr/>
        <a:lstStyle/>
        <a:p>
          <a:endParaRPr lang="en-US"/>
        </a:p>
      </dgm:t>
    </dgm:pt>
    <dgm:pt modelId="{48A440DC-BFDD-40EA-B42B-8E720E9616FD}" type="pres">
      <dgm:prSet presAssocID="{20C1CC22-4889-4458-8EA9-C01788976A53}" presName="hierChild3" presStyleCnt="0"/>
      <dgm:spPr/>
    </dgm:pt>
    <dgm:pt modelId="{CACE9200-0B2D-4E17-873B-490D1B5FDCA6}" type="pres">
      <dgm:prSet presAssocID="{80B6CE4F-A3C5-405A-A2CE-476E868A140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5CF8291-60DC-45D0-924D-1F04B48D58F0}" type="pres">
      <dgm:prSet presAssocID="{7CB029AB-EC6C-476C-A1C4-AD1493BCEA97}" presName="Name21" presStyleCnt="0"/>
      <dgm:spPr/>
    </dgm:pt>
    <dgm:pt modelId="{13A7FE6F-146B-443A-A86E-10E71312CE91}" type="pres">
      <dgm:prSet presAssocID="{7CB029AB-EC6C-476C-A1C4-AD1493BCEA97}" presName="level2Shape" presStyleLbl="node2" presStyleIdx="1" presStyleCnt="2"/>
      <dgm:spPr/>
      <dgm:t>
        <a:bodyPr/>
        <a:lstStyle/>
        <a:p>
          <a:endParaRPr lang="en-US"/>
        </a:p>
      </dgm:t>
    </dgm:pt>
    <dgm:pt modelId="{A94D93A6-DE80-48C1-8799-4E9FAAF0464D}" type="pres">
      <dgm:prSet presAssocID="{7CB029AB-EC6C-476C-A1C4-AD1493BCEA97}" presName="hierChild3" presStyleCnt="0"/>
      <dgm:spPr/>
    </dgm:pt>
    <dgm:pt modelId="{AD2AA5CD-4099-4CD5-B191-3289AEF3C4ED}" type="pres">
      <dgm:prSet presAssocID="{CEB0FE8C-F8AB-4697-A2B5-90B26623F3E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CC6B0D31-CA03-43A1-B09A-DB4B36BAA276}" type="pres">
      <dgm:prSet presAssocID="{C1DC24E4-8D99-4308-BB4C-14641AD70C03}" presName="Name21" presStyleCnt="0"/>
      <dgm:spPr/>
    </dgm:pt>
    <dgm:pt modelId="{A7102E88-4BED-42A1-AB97-20BF064A77AA}" type="pres">
      <dgm:prSet presAssocID="{C1DC24E4-8D99-4308-BB4C-14641AD70C03}" presName="level2Shape" presStyleLbl="node3" presStyleIdx="2" presStyleCnt="4"/>
      <dgm:spPr/>
      <dgm:t>
        <a:bodyPr/>
        <a:lstStyle/>
        <a:p>
          <a:endParaRPr lang="en-US"/>
        </a:p>
      </dgm:t>
    </dgm:pt>
    <dgm:pt modelId="{304C9E23-50BB-4979-828C-991F572BD25B}" type="pres">
      <dgm:prSet presAssocID="{C1DC24E4-8D99-4308-BB4C-14641AD70C03}" presName="hierChild3" presStyleCnt="0"/>
      <dgm:spPr/>
    </dgm:pt>
    <dgm:pt modelId="{434C7044-3C57-46B6-90DD-23AF3DB4FAD2}" type="pres">
      <dgm:prSet presAssocID="{09F6DCA1-188A-40FB-AC1A-A5D844F5B8C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7D6F77E0-F0C8-4D46-B239-BD01433F7639}" type="pres">
      <dgm:prSet presAssocID="{B9EFBA29-7379-4627-836A-7CE1E8B283BB}" presName="Name21" presStyleCnt="0"/>
      <dgm:spPr/>
    </dgm:pt>
    <dgm:pt modelId="{388F8834-11DB-4571-87ED-456400C58753}" type="pres">
      <dgm:prSet presAssocID="{B9EFBA29-7379-4627-836A-7CE1E8B283BB}" presName="level2Shape" presStyleLbl="node3" presStyleIdx="3" presStyleCnt="4"/>
      <dgm:spPr/>
      <dgm:t>
        <a:bodyPr/>
        <a:lstStyle/>
        <a:p>
          <a:endParaRPr lang="en-US"/>
        </a:p>
      </dgm:t>
    </dgm:pt>
    <dgm:pt modelId="{9FE5F15E-96FD-43C3-8DD4-EF26D7DF32AE}" type="pres">
      <dgm:prSet presAssocID="{B9EFBA29-7379-4627-836A-7CE1E8B283BB}" presName="hierChild3" presStyleCnt="0"/>
      <dgm:spPr/>
    </dgm:pt>
    <dgm:pt modelId="{CDFB0C3E-21D4-437A-BAF8-6D29DCE4CB45}" type="pres">
      <dgm:prSet presAssocID="{047BA420-15BF-40B8-B856-157DDCC1A00A}" presName="bgShapesFlow" presStyleCnt="0"/>
      <dgm:spPr/>
    </dgm:pt>
  </dgm:ptLst>
  <dgm:cxnLst>
    <dgm:cxn modelId="{ABDDB67D-63F4-412D-9D58-E2A84CA696C6}" type="presOf" srcId="{7CB029AB-EC6C-476C-A1C4-AD1493BCEA97}" destId="{13A7FE6F-146B-443A-A86E-10E71312CE91}" srcOrd="0" destOrd="0" presId="urn:microsoft.com/office/officeart/2005/8/layout/hierarchy6"/>
    <dgm:cxn modelId="{6ACE423A-7423-4793-956C-EA027EBB48EF}" srcId="{EE0B73B2-388A-4331-8F18-6D2FC7AF63BC}" destId="{733C50C2-2DD1-4625-9E0B-538B42C7F6E8}" srcOrd="0" destOrd="0" parTransId="{6BDDB1A6-FFE4-4053-8AD0-0313C98FBCE1}" sibTransId="{C6BE0322-05D1-429B-AA13-633485674839}"/>
    <dgm:cxn modelId="{0AADBB1A-C05D-4E52-9718-FB01538B7FA7}" type="presOf" srcId="{20C1CC22-4889-4458-8EA9-C01788976A53}" destId="{AEF6BE16-1865-4975-93F4-036605B5FD10}" srcOrd="0" destOrd="0" presId="urn:microsoft.com/office/officeart/2005/8/layout/hierarchy6"/>
    <dgm:cxn modelId="{94344D62-1B19-47B2-93C4-81E177A3250E}" type="presOf" srcId="{09F6DCA1-188A-40FB-AC1A-A5D844F5B8C5}" destId="{434C7044-3C57-46B6-90DD-23AF3DB4FAD2}" srcOrd="0" destOrd="0" presId="urn:microsoft.com/office/officeart/2005/8/layout/hierarchy6"/>
    <dgm:cxn modelId="{46B5AA63-BC7D-45AA-8652-0BCD8AC513AA}" type="presOf" srcId="{1D2BE10F-EA90-4904-A230-99FFAF566F5D}" destId="{B3D8ED1A-01C9-416F-8395-DFBC84368512}" srcOrd="0" destOrd="0" presId="urn:microsoft.com/office/officeart/2005/8/layout/hierarchy6"/>
    <dgm:cxn modelId="{6E8E6437-967C-4EB8-AFF3-033E452FD775}" srcId="{7CB029AB-EC6C-476C-A1C4-AD1493BCEA97}" destId="{C1DC24E4-8D99-4308-BB4C-14641AD70C03}" srcOrd="0" destOrd="0" parTransId="{CEB0FE8C-F8AB-4697-A2B5-90B26623F3E3}" sibTransId="{FECFF7C1-A6B3-4131-B313-265368C58E80}"/>
    <dgm:cxn modelId="{DEF3D2AA-6263-452A-8414-94A499A12470}" srcId="{047BA420-15BF-40B8-B856-157DDCC1A00A}" destId="{EE0B73B2-388A-4331-8F18-6D2FC7AF63BC}" srcOrd="0" destOrd="0" parTransId="{A0690B02-32F3-40C6-8F6C-0ED9120C7492}" sibTransId="{11A8D3E1-CAD8-404E-B721-F095D1017B3D}"/>
    <dgm:cxn modelId="{7235FC9E-7A7F-448E-9C34-9DB852022C80}" srcId="{733C50C2-2DD1-4625-9E0B-538B42C7F6E8}" destId="{20C1CC22-4889-4458-8EA9-C01788976A53}" srcOrd="1" destOrd="0" parTransId="{1D2BE10F-EA90-4904-A230-99FFAF566F5D}" sibTransId="{D7F1A394-D198-4D3B-9934-69888451EEF4}"/>
    <dgm:cxn modelId="{934F4E71-7A10-4FA1-91EA-8FF8DE8A851C}" type="presOf" srcId="{047BA420-15BF-40B8-B856-157DDCC1A00A}" destId="{D37FC9C3-E6F6-4301-88CC-222DDD4EB452}" srcOrd="0" destOrd="0" presId="urn:microsoft.com/office/officeart/2005/8/layout/hierarchy6"/>
    <dgm:cxn modelId="{53B8FC52-8D4E-4EE8-9C89-24CB51AFC71E}" srcId="{EE0B73B2-388A-4331-8F18-6D2FC7AF63BC}" destId="{7CB029AB-EC6C-476C-A1C4-AD1493BCEA97}" srcOrd="1" destOrd="0" parTransId="{80B6CE4F-A3C5-405A-A2CE-476E868A1405}" sibTransId="{64F148F7-B54D-4536-A18F-ED2BB439A8CE}"/>
    <dgm:cxn modelId="{2C206EF5-8177-4264-BD05-D08D5EE2CAD4}" type="presOf" srcId="{BE816BFF-ED47-400B-9991-4D13654EE645}" destId="{47160E70-ECC0-4A5C-A165-2BEA06E293C2}" srcOrd="0" destOrd="0" presId="urn:microsoft.com/office/officeart/2005/8/layout/hierarchy6"/>
    <dgm:cxn modelId="{D553CE98-D763-44EA-8939-2600C0D51EE7}" srcId="{733C50C2-2DD1-4625-9E0B-538B42C7F6E8}" destId="{BE816BFF-ED47-400B-9991-4D13654EE645}" srcOrd="0" destOrd="0" parTransId="{4B8B7865-6CDE-4E93-94DB-78583CB51118}" sibTransId="{23C8625F-7CF8-409A-ABD4-4136372A5EE8}"/>
    <dgm:cxn modelId="{16455667-FC4C-4ED0-B09F-047884384689}" type="presOf" srcId="{6BDDB1A6-FFE4-4053-8AD0-0313C98FBCE1}" destId="{3FFC060C-60FA-4397-AD79-020AD00F33D8}" srcOrd="0" destOrd="0" presId="urn:microsoft.com/office/officeart/2005/8/layout/hierarchy6"/>
    <dgm:cxn modelId="{75C4C871-C3FD-4628-988E-9DB430D9694D}" type="presOf" srcId="{4B8B7865-6CDE-4E93-94DB-78583CB51118}" destId="{B34646D2-4557-4271-B3B0-2C533368D1D8}" srcOrd="0" destOrd="0" presId="urn:microsoft.com/office/officeart/2005/8/layout/hierarchy6"/>
    <dgm:cxn modelId="{8C20F0FC-6345-4C31-804E-BCFB20EDBDDA}" type="presOf" srcId="{C1DC24E4-8D99-4308-BB4C-14641AD70C03}" destId="{A7102E88-4BED-42A1-AB97-20BF064A77AA}" srcOrd="0" destOrd="0" presId="urn:microsoft.com/office/officeart/2005/8/layout/hierarchy6"/>
    <dgm:cxn modelId="{51107A42-CF50-4862-BB8E-043493404628}" type="presOf" srcId="{733C50C2-2DD1-4625-9E0B-538B42C7F6E8}" destId="{FB4A20B1-D431-43AF-8896-C864B571B02D}" srcOrd="0" destOrd="0" presId="urn:microsoft.com/office/officeart/2005/8/layout/hierarchy6"/>
    <dgm:cxn modelId="{10D7E9FB-549F-4FC2-BDFB-C4081EA10899}" type="presOf" srcId="{80B6CE4F-A3C5-405A-A2CE-476E868A1405}" destId="{CACE9200-0B2D-4E17-873B-490D1B5FDCA6}" srcOrd="0" destOrd="0" presId="urn:microsoft.com/office/officeart/2005/8/layout/hierarchy6"/>
    <dgm:cxn modelId="{6B0F7896-5AE7-439C-92FC-7140E98AA61C}" type="presOf" srcId="{CEB0FE8C-F8AB-4697-A2B5-90B26623F3E3}" destId="{AD2AA5CD-4099-4CD5-B191-3289AEF3C4ED}" srcOrd="0" destOrd="0" presId="urn:microsoft.com/office/officeart/2005/8/layout/hierarchy6"/>
    <dgm:cxn modelId="{9D270923-1A9F-4951-A440-AAD806B580E0}" type="presOf" srcId="{EE0B73B2-388A-4331-8F18-6D2FC7AF63BC}" destId="{FA1177BF-412C-40F9-ACB5-8C6627DC6D1C}" srcOrd="0" destOrd="0" presId="urn:microsoft.com/office/officeart/2005/8/layout/hierarchy6"/>
    <dgm:cxn modelId="{0E7A8DCC-946C-4F9A-B14C-9424CF26EE30}" srcId="{7CB029AB-EC6C-476C-A1C4-AD1493BCEA97}" destId="{B9EFBA29-7379-4627-836A-7CE1E8B283BB}" srcOrd="1" destOrd="0" parTransId="{09F6DCA1-188A-40FB-AC1A-A5D844F5B8C5}" sibTransId="{17F3FD50-9BFC-4C87-AA54-EE5DBBC28CBD}"/>
    <dgm:cxn modelId="{6864DEA0-A28E-4724-BA56-05D8623D97F3}" type="presOf" srcId="{B9EFBA29-7379-4627-836A-7CE1E8B283BB}" destId="{388F8834-11DB-4571-87ED-456400C58753}" srcOrd="0" destOrd="0" presId="urn:microsoft.com/office/officeart/2005/8/layout/hierarchy6"/>
    <dgm:cxn modelId="{F8A1205A-41FE-44A9-A249-4A1266F53EEB}" type="presParOf" srcId="{D37FC9C3-E6F6-4301-88CC-222DDD4EB452}" destId="{5981E375-EDD8-4DBB-BC83-5BB493DAD1E0}" srcOrd="0" destOrd="0" presId="urn:microsoft.com/office/officeart/2005/8/layout/hierarchy6"/>
    <dgm:cxn modelId="{15E37251-F196-4E77-BE20-5FF3199B9A54}" type="presParOf" srcId="{5981E375-EDD8-4DBB-BC83-5BB493DAD1E0}" destId="{BC6B0A36-A03F-4122-B8FA-3FF9A0F9DB43}" srcOrd="0" destOrd="0" presId="urn:microsoft.com/office/officeart/2005/8/layout/hierarchy6"/>
    <dgm:cxn modelId="{301CDF98-5594-4160-A70A-C9A64C84CB2A}" type="presParOf" srcId="{BC6B0A36-A03F-4122-B8FA-3FF9A0F9DB43}" destId="{27E41D15-3EF1-4025-B8B6-24E4A12E4EC0}" srcOrd="0" destOrd="0" presId="urn:microsoft.com/office/officeart/2005/8/layout/hierarchy6"/>
    <dgm:cxn modelId="{A36CFC04-547A-4A2C-B721-07432F5CF753}" type="presParOf" srcId="{27E41D15-3EF1-4025-B8B6-24E4A12E4EC0}" destId="{FA1177BF-412C-40F9-ACB5-8C6627DC6D1C}" srcOrd="0" destOrd="0" presId="urn:microsoft.com/office/officeart/2005/8/layout/hierarchy6"/>
    <dgm:cxn modelId="{1891BE90-C11D-4C88-B381-48C6BB526F86}" type="presParOf" srcId="{27E41D15-3EF1-4025-B8B6-24E4A12E4EC0}" destId="{9334E46F-825A-4A8C-8547-54B8E8518257}" srcOrd="1" destOrd="0" presId="urn:microsoft.com/office/officeart/2005/8/layout/hierarchy6"/>
    <dgm:cxn modelId="{F2D141FC-0C9B-4689-9A43-16564E3B0738}" type="presParOf" srcId="{9334E46F-825A-4A8C-8547-54B8E8518257}" destId="{3FFC060C-60FA-4397-AD79-020AD00F33D8}" srcOrd="0" destOrd="0" presId="urn:microsoft.com/office/officeart/2005/8/layout/hierarchy6"/>
    <dgm:cxn modelId="{EEBE0893-D53B-4115-BC90-B81D0499B6BC}" type="presParOf" srcId="{9334E46F-825A-4A8C-8547-54B8E8518257}" destId="{ED3E1E0B-AB6C-40C4-8532-D21A11683545}" srcOrd="1" destOrd="0" presId="urn:microsoft.com/office/officeart/2005/8/layout/hierarchy6"/>
    <dgm:cxn modelId="{DCC149DF-1EAB-4F4F-B310-8D82B1D9BFD5}" type="presParOf" srcId="{ED3E1E0B-AB6C-40C4-8532-D21A11683545}" destId="{FB4A20B1-D431-43AF-8896-C864B571B02D}" srcOrd="0" destOrd="0" presId="urn:microsoft.com/office/officeart/2005/8/layout/hierarchy6"/>
    <dgm:cxn modelId="{842193C9-1372-4EA8-A7DC-618268185E8C}" type="presParOf" srcId="{ED3E1E0B-AB6C-40C4-8532-D21A11683545}" destId="{787C9E6F-FEBB-43C3-9265-8D3D378772BE}" srcOrd="1" destOrd="0" presId="urn:microsoft.com/office/officeart/2005/8/layout/hierarchy6"/>
    <dgm:cxn modelId="{EBDA9E59-541F-423C-998D-9A0D10F27B56}" type="presParOf" srcId="{787C9E6F-FEBB-43C3-9265-8D3D378772BE}" destId="{B34646D2-4557-4271-B3B0-2C533368D1D8}" srcOrd="0" destOrd="0" presId="urn:microsoft.com/office/officeart/2005/8/layout/hierarchy6"/>
    <dgm:cxn modelId="{864175C0-18DE-44C0-BDBD-B6E97B81904A}" type="presParOf" srcId="{787C9E6F-FEBB-43C3-9265-8D3D378772BE}" destId="{2A782CF5-D46A-4216-BB8A-0B9FC94A3B31}" srcOrd="1" destOrd="0" presId="urn:microsoft.com/office/officeart/2005/8/layout/hierarchy6"/>
    <dgm:cxn modelId="{F4A7218F-A2EC-4FD7-B46D-D27EE688F6CB}" type="presParOf" srcId="{2A782CF5-D46A-4216-BB8A-0B9FC94A3B31}" destId="{47160E70-ECC0-4A5C-A165-2BEA06E293C2}" srcOrd="0" destOrd="0" presId="urn:microsoft.com/office/officeart/2005/8/layout/hierarchy6"/>
    <dgm:cxn modelId="{B082E124-D9D5-49A8-8D32-1A6360835C66}" type="presParOf" srcId="{2A782CF5-D46A-4216-BB8A-0B9FC94A3B31}" destId="{7EAD02DB-76FB-486E-9CE8-1A7BF8F5DEBA}" srcOrd="1" destOrd="0" presId="urn:microsoft.com/office/officeart/2005/8/layout/hierarchy6"/>
    <dgm:cxn modelId="{29AAA06D-D544-4A02-90C1-E626F9990F5F}" type="presParOf" srcId="{787C9E6F-FEBB-43C3-9265-8D3D378772BE}" destId="{B3D8ED1A-01C9-416F-8395-DFBC84368512}" srcOrd="2" destOrd="0" presId="urn:microsoft.com/office/officeart/2005/8/layout/hierarchy6"/>
    <dgm:cxn modelId="{A38C913A-58DF-4963-A2A4-8431BEA9B677}" type="presParOf" srcId="{787C9E6F-FEBB-43C3-9265-8D3D378772BE}" destId="{E0557BCD-516B-417C-B66C-186E7D73DCD3}" srcOrd="3" destOrd="0" presId="urn:microsoft.com/office/officeart/2005/8/layout/hierarchy6"/>
    <dgm:cxn modelId="{C12B8A3A-7BD8-4BE8-B992-F112F88D2213}" type="presParOf" srcId="{E0557BCD-516B-417C-B66C-186E7D73DCD3}" destId="{AEF6BE16-1865-4975-93F4-036605B5FD10}" srcOrd="0" destOrd="0" presId="urn:microsoft.com/office/officeart/2005/8/layout/hierarchy6"/>
    <dgm:cxn modelId="{DF77D154-6BFF-4C89-B27A-4285CD459716}" type="presParOf" srcId="{E0557BCD-516B-417C-B66C-186E7D73DCD3}" destId="{48A440DC-BFDD-40EA-B42B-8E720E9616FD}" srcOrd="1" destOrd="0" presId="urn:microsoft.com/office/officeart/2005/8/layout/hierarchy6"/>
    <dgm:cxn modelId="{A79FF28B-B7FC-4371-AC81-EFAA11B88D17}" type="presParOf" srcId="{9334E46F-825A-4A8C-8547-54B8E8518257}" destId="{CACE9200-0B2D-4E17-873B-490D1B5FDCA6}" srcOrd="2" destOrd="0" presId="urn:microsoft.com/office/officeart/2005/8/layout/hierarchy6"/>
    <dgm:cxn modelId="{FDD5FB95-3A15-4494-8D2F-D5A7206502AB}" type="presParOf" srcId="{9334E46F-825A-4A8C-8547-54B8E8518257}" destId="{55CF8291-60DC-45D0-924D-1F04B48D58F0}" srcOrd="3" destOrd="0" presId="urn:microsoft.com/office/officeart/2005/8/layout/hierarchy6"/>
    <dgm:cxn modelId="{59E2D9A7-D9E9-434F-A9B5-D08467ED3323}" type="presParOf" srcId="{55CF8291-60DC-45D0-924D-1F04B48D58F0}" destId="{13A7FE6F-146B-443A-A86E-10E71312CE91}" srcOrd="0" destOrd="0" presId="urn:microsoft.com/office/officeart/2005/8/layout/hierarchy6"/>
    <dgm:cxn modelId="{89027013-3817-4039-B020-C5390E285489}" type="presParOf" srcId="{55CF8291-60DC-45D0-924D-1F04B48D58F0}" destId="{A94D93A6-DE80-48C1-8799-4E9FAAF0464D}" srcOrd="1" destOrd="0" presId="urn:microsoft.com/office/officeart/2005/8/layout/hierarchy6"/>
    <dgm:cxn modelId="{8D92EFCA-8E1B-4019-951B-F1E30FF2E473}" type="presParOf" srcId="{A94D93A6-DE80-48C1-8799-4E9FAAF0464D}" destId="{AD2AA5CD-4099-4CD5-B191-3289AEF3C4ED}" srcOrd="0" destOrd="0" presId="urn:microsoft.com/office/officeart/2005/8/layout/hierarchy6"/>
    <dgm:cxn modelId="{228AF5D1-4EC7-46D7-B8D0-0B23758254AE}" type="presParOf" srcId="{A94D93A6-DE80-48C1-8799-4E9FAAF0464D}" destId="{CC6B0D31-CA03-43A1-B09A-DB4B36BAA276}" srcOrd="1" destOrd="0" presId="urn:microsoft.com/office/officeart/2005/8/layout/hierarchy6"/>
    <dgm:cxn modelId="{22905C84-8885-475F-BCB1-C5C91256997C}" type="presParOf" srcId="{CC6B0D31-CA03-43A1-B09A-DB4B36BAA276}" destId="{A7102E88-4BED-42A1-AB97-20BF064A77AA}" srcOrd="0" destOrd="0" presId="urn:microsoft.com/office/officeart/2005/8/layout/hierarchy6"/>
    <dgm:cxn modelId="{0EF05FD8-BC1C-4861-8A95-90225C65FB36}" type="presParOf" srcId="{CC6B0D31-CA03-43A1-B09A-DB4B36BAA276}" destId="{304C9E23-50BB-4979-828C-991F572BD25B}" srcOrd="1" destOrd="0" presId="urn:microsoft.com/office/officeart/2005/8/layout/hierarchy6"/>
    <dgm:cxn modelId="{034E734C-01D7-4FB4-8CBD-23F22C8CCEE6}" type="presParOf" srcId="{A94D93A6-DE80-48C1-8799-4E9FAAF0464D}" destId="{434C7044-3C57-46B6-90DD-23AF3DB4FAD2}" srcOrd="2" destOrd="0" presId="urn:microsoft.com/office/officeart/2005/8/layout/hierarchy6"/>
    <dgm:cxn modelId="{8BB93703-2E4E-4E22-AB22-DEEAF7F39C99}" type="presParOf" srcId="{A94D93A6-DE80-48C1-8799-4E9FAAF0464D}" destId="{7D6F77E0-F0C8-4D46-B239-BD01433F7639}" srcOrd="3" destOrd="0" presId="urn:microsoft.com/office/officeart/2005/8/layout/hierarchy6"/>
    <dgm:cxn modelId="{DAA4F19F-CAA3-41D0-A539-23CADFB6E103}" type="presParOf" srcId="{7D6F77E0-F0C8-4D46-B239-BD01433F7639}" destId="{388F8834-11DB-4571-87ED-456400C58753}" srcOrd="0" destOrd="0" presId="urn:microsoft.com/office/officeart/2005/8/layout/hierarchy6"/>
    <dgm:cxn modelId="{0E5B3A22-1A02-4C8F-ADB3-C8EC995063CA}" type="presParOf" srcId="{7D6F77E0-F0C8-4D46-B239-BD01433F7639}" destId="{9FE5F15E-96FD-43C3-8DD4-EF26D7DF32AE}" srcOrd="1" destOrd="0" presId="urn:microsoft.com/office/officeart/2005/8/layout/hierarchy6"/>
    <dgm:cxn modelId="{B05A2EC6-C925-4347-8D78-628453BB2B05}" type="presParOf" srcId="{D37FC9C3-E6F6-4301-88CC-222DDD4EB452}" destId="{CDFB0C3E-21D4-437A-BAF8-6D29DCE4CB4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7BA420-15BF-40B8-B856-157DDCC1A00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B73B2-388A-4331-8F18-6D2FC7AF63B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0690B02-32F3-40C6-8F6C-0ED9120C7492}" type="parTrans" cxnId="{DEF3D2AA-6263-452A-8414-94A499A12470}">
      <dgm:prSet/>
      <dgm:spPr/>
      <dgm:t>
        <a:bodyPr/>
        <a:lstStyle/>
        <a:p>
          <a:endParaRPr lang="en-US"/>
        </a:p>
      </dgm:t>
    </dgm:pt>
    <dgm:pt modelId="{11A8D3E1-CAD8-404E-B721-F095D1017B3D}" type="sibTrans" cxnId="{DEF3D2AA-6263-452A-8414-94A499A12470}">
      <dgm:prSet/>
      <dgm:spPr/>
      <dgm:t>
        <a:bodyPr/>
        <a:lstStyle/>
        <a:p>
          <a:endParaRPr lang="en-US"/>
        </a:p>
      </dgm:t>
    </dgm:pt>
    <dgm:pt modelId="{733C50C2-2DD1-4625-9E0B-538B42C7F6E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BDDB1A6-FFE4-4053-8AD0-0313C98FBCE1}" type="parTrans" cxnId="{6ACE423A-7423-4793-956C-EA027EBB48EF}">
      <dgm:prSet/>
      <dgm:spPr/>
      <dgm:t>
        <a:bodyPr/>
        <a:lstStyle/>
        <a:p>
          <a:endParaRPr lang="en-US"/>
        </a:p>
      </dgm:t>
    </dgm:pt>
    <dgm:pt modelId="{C6BE0322-05D1-429B-AA13-633485674839}" type="sibTrans" cxnId="{6ACE423A-7423-4793-956C-EA027EBB48EF}">
      <dgm:prSet/>
      <dgm:spPr/>
      <dgm:t>
        <a:bodyPr/>
        <a:lstStyle/>
        <a:p>
          <a:endParaRPr lang="en-US"/>
        </a:p>
      </dgm:t>
    </dgm:pt>
    <dgm:pt modelId="{BE816BFF-ED47-400B-9991-4D13654EE64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B8B7865-6CDE-4E93-94DB-78583CB51118}" type="parTrans" cxnId="{D553CE98-D763-44EA-8939-2600C0D51EE7}">
      <dgm:prSet/>
      <dgm:spPr/>
      <dgm:t>
        <a:bodyPr/>
        <a:lstStyle/>
        <a:p>
          <a:endParaRPr lang="en-US"/>
        </a:p>
      </dgm:t>
    </dgm:pt>
    <dgm:pt modelId="{23C8625F-7CF8-409A-ABD4-4136372A5EE8}" type="sibTrans" cxnId="{D553CE98-D763-44EA-8939-2600C0D51EE7}">
      <dgm:prSet/>
      <dgm:spPr/>
      <dgm:t>
        <a:bodyPr/>
        <a:lstStyle/>
        <a:p>
          <a:endParaRPr lang="en-US"/>
        </a:p>
      </dgm:t>
    </dgm:pt>
    <dgm:pt modelId="{20C1CC22-4889-4458-8EA9-C01788976A5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2BE10F-EA90-4904-A230-99FFAF566F5D}" type="parTrans" cxnId="{7235FC9E-7A7F-448E-9C34-9DB852022C80}">
      <dgm:prSet/>
      <dgm:spPr/>
      <dgm:t>
        <a:bodyPr/>
        <a:lstStyle/>
        <a:p>
          <a:endParaRPr lang="en-US"/>
        </a:p>
      </dgm:t>
    </dgm:pt>
    <dgm:pt modelId="{D7F1A394-D198-4D3B-9934-69888451EEF4}" type="sibTrans" cxnId="{7235FC9E-7A7F-448E-9C34-9DB852022C80}">
      <dgm:prSet/>
      <dgm:spPr/>
      <dgm:t>
        <a:bodyPr/>
        <a:lstStyle/>
        <a:p>
          <a:endParaRPr lang="en-US"/>
        </a:p>
      </dgm:t>
    </dgm:pt>
    <dgm:pt modelId="{7CB029AB-EC6C-476C-A1C4-AD1493BCEA9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0B6CE4F-A3C5-405A-A2CE-476E868A1405}" type="parTrans" cxnId="{53B8FC52-8D4E-4EE8-9C89-24CB51AFC71E}">
      <dgm:prSet/>
      <dgm:spPr/>
      <dgm:t>
        <a:bodyPr/>
        <a:lstStyle/>
        <a:p>
          <a:endParaRPr lang="en-US"/>
        </a:p>
      </dgm:t>
    </dgm:pt>
    <dgm:pt modelId="{64F148F7-B54D-4536-A18F-ED2BB439A8CE}" type="sibTrans" cxnId="{53B8FC52-8D4E-4EE8-9C89-24CB51AFC71E}">
      <dgm:prSet/>
      <dgm:spPr/>
      <dgm:t>
        <a:bodyPr/>
        <a:lstStyle/>
        <a:p>
          <a:endParaRPr lang="en-US"/>
        </a:p>
      </dgm:t>
    </dgm:pt>
    <dgm:pt modelId="{C1DC24E4-8D99-4308-BB4C-14641AD70C0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EB0FE8C-F8AB-4697-A2B5-90B26623F3E3}" type="parTrans" cxnId="{6E8E6437-967C-4EB8-AFF3-033E452FD775}">
      <dgm:prSet/>
      <dgm:spPr/>
      <dgm:t>
        <a:bodyPr/>
        <a:lstStyle/>
        <a:p>
          <a:endParaRPr lang="en-US"/>
        </a:p>
      </dgm:t>
    </dgm:pt>
    <dgm:pt modelId="{FECFF7C1-A6B3-4131-B313-265368C58E80}" type="sibTrans" cxnId="{6E8E6437-967C-4EB8-AFF3-033E452FD775}">
      <dgm:prSet/>
      <dgm:spPr/>
      <dgm:t>
        <a:bodyPr/>
        <a:lstStyle/>
        <a:p>
          <a:endParaRPr lang="en-US"/>
        </a:p>
      </dgm:t>
    </dgm:pt>
    <dgm:pt modelId="{B9EFBA29-7379-4627-836A-7CE1E8B283BB}">
      <dgm:prSet/>
      <dgm:spPr/>
      <dgm:t>
        <a:bodyPr/>
        <a:lstStyle/>
        <a:p>
          <a:endParaRPr lang="en-US"/>
        </a:p>
      </dgm:t>
    </dgm:pt>
    <dgm:pt modelId="{09F6DCA1-188A-40FB-AC1A-A5D844F5B8C5}" type="parTrans" cxnId="{0E7A8DCC-946C-4F9A-B14C-9424CF26EE30}">
      <dgm:prSet/>
      <dgm:spPr/>
      <dgm:t>
        <a:bodyPr/>
        <a:lstStyle/>
        <a:p>
          <a:endParaRPr lang="en-US"/>
        </a:p>
      </dgm:t>
    </dgm:pt>
    <dgm:pt modelId="{17F3FD50-9BFC-4C87-AA54-EE5DBBC28CBD}" type="sibTrans" cxnId="{0E7A8DCC-946C-4F9A-B14C-9424CF26EE30}">
      <dgm:prSet/>
      <dgm:spPr/>
      <dgm:t>
        <a:bodyPr/>
        <a:lstStyle/>
        <a:p>
          <a:endParaRPr lang="en-US"/>
        </a:p>
      </dgm:t>
    </dgm:pt>
    <dgm:pt modelId="{D37FC9C3-E6F6-4301-88CC-222DDD4EB452}" type="pres">
      <dgm:prSet presAssocID="{047BA420-15BF-40B8-B856-157DDCC1A00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81E375-EDD8-4DBB-BC83-5BB493DAD1E0}" type="pres">
      <dgm:prSet presAssocID="{047BA420-15BF-40B8-B856-157DDCC1A00A}" presName="hierFlow" presStyleCnt="0"/>
      <dgm:spPr/>
    </dgm:pt>
    <dgm:pt modelId="{BC6B0A36-A03F-4122-B8FA-3FF9A0F9DB43}" type="pres">
      <dgm:prSet presAssocID="{047BA420-15BF-40B8-B856-157DDCC1A00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E41D15-3EF1-4025-B8B6-24E4A12E4EC0}" type="pres">
      <dgm:prSet presAssocID="{EE0B73B2-388A-4331-8F18-6D2FC7AF63BC}" presName="Name14" presStyleCnt="0"/>
      <dgm:spPr/>
    </dgm:pt>
    <dgm:pt modelId="{FA1177BF-412C-40F9-ACB5-8C6627DC6D1C}" type="pres">
      <dgm:prSet presAssocID="{EE0B73B2-388A-4331-8F18-6D2FC7AF63B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4E46F-825A-4A8C-8547-54B8E8518257}" type="pres">
      <dgm:prSet presAssocID="{EE0B73B2-388A-4331-8F18-6D2FC7AF63BC}" presName="hierChild2" presStyleCnt="0"/>
      <dgm:spPr/>
    </dgm:pt>
    <dgm:pt modelId="{3FFC060C-60FA-4397-AD79-020AD00F33D8}" type="pres">
      <dgm:prSet presAssocID="{6BDDB1A6-FFE4-4053-8AD0-0313C98FBCE1}" presName="Name19" presStyleLbl="parChTrans1D2" presStyleIdx="0" presStyleCnt="2"/>
      <dgm:spPr/>
      <dgm:t>
        <a:bodyPr/>
        <a:lstStyle/>
        <a:p>
          <a:endParaRPr lang="en-US"/>
        </a:p>
      </dgm:t>
    </dgm:pt>
    <dgm:pt modelId="{ED3E1E0B-AB6C-40C4-8532-D21A11683545}" type="pres">
      <dgm:prSet presAssocID="{733C50C2-2DD1-4625-9E0B-538B42C7F6E8}" presName="Name21" presStyleCnt="0"/>
      <dgm:spPr/>
    </dgm:pt>
    <dgm:pt modelId="{FB4A20B1-D431-43AF-8896-C864B571B02D}" type="pres">
      <dgm:prSet presAssocID="{733C50C2-2DD1-4625-9E0B-538B42C7F6E8}" presName="level2Shape" presStyleLbl="node2" presStyleIdx="0" presStyleCnt="2"/>
      <dgm:spPr/>
      <dgm:t>
        <a:bodyPr/>
        <a:lstStyle/>
        <a:p>
          <a:endParaRPr lang="en-US"/>
        </a:p>
      </dgm:t>
    </dgm:pt>
    <dgm:pt modelId="{787C9E6F-FEBB-43C3-9265-8D3D378772BE}" type="pres">
      <dgm:prSet presAssocID="{733C50C2-2DD1-4625-9E0B-538B42C7F6E8}" presName="hierChild3" presStyleCnt="0"/>
      <dgm:spPr/>
    </dgm:pt>
    <dgm:pt modelId="{B34646D2-4557-4271-B3B0-2C533368D1D8}" type="pres">
      <dgm:prSet presAssocID="{4B8B7865-6CDE-4E93-94DB-78583CB51118}" presName="Name19" presStyleLbl="parChTrans1D3" presStyleIdx="0" presStyleCnt="4"/>
      <dgm:spPr/>
      <dgm:t>
        <a:bodyPr/>
        <a:lstStyle/>
        <a:p>
          <a:endParaRPr lang="en-US"/>
        </a:p>
      </dgm:t>
    </dgm:pt>
    <dgm:pt modelId="{2A782CF5-D46A-4216-BB8A-0B9FC94A3B31}" type="pres">
      <dgm:prSet presAssocID="{BE816BFF-ED47-400B-9991-4D13654EE645}" presName="Name21" presStyleCnt="0"/>
      <dgm:spPr/>
    </dgm:pt>
    <dgm:pt modelId="{47160E70-ECC0-4A5C-A165-2BEA06E293C2}" type="pres">
      <dgm:prSet presAssocID="{BE816BFF-ED47-400B-9991-4D13654EE645}" presName="level2Shape" presStyleLbl="node3" presStyleIdx="0" presStyleCnt="4"/>
      <dgm:spPr/>
      <dgm:t>
        <a:bodyPr/>
        <a:lstStyle/>
        <a:p>
          <a:endParaRPr lang="en-US"/>
        </a:p>
      </dgm:t>
    </dgm:pt>
    <dgm:pt modelId="{7EAD02DB-76FB-486E-9CE8-1A7BF8F5DEBA}" type="pres">
      <dgm:prSet presAssocID="{BE816BFF-ED47-400B-9991-4D13654EE645}" presName="hierChild3" presStyleCnt="0"/>
      <dgm:spPr/>
    </dgm:pt>
    <dgm:pt modelId="{B3D8ED1A-01C9-416F-8395-DFBC84368512}" type="pres">
      <dgm:prSet presAssocID="{1D2BE10F-EA90-4904-A230-99FFAF566F5D}" presName="Name19" presStyleLbl="parChTrans1D3" presStyleIdx="1" presStyleCnt="4"/>
      <dgm:spPr/>
      <dgm:t>
        <a:bodyPr/>
        <a:lstStyle/>
        <a:p>
          <a:endParaRPr lang="en-US"/>
        </a:p>
      </dgm:t>
    </dgm:pt>
    <dgm:pt modelId="{E0557BCD-516B-417C-B66C-186E7D73DCD3}" type="pres">
      <dgm:prSet presAssocID="{20C1CC22-4889-4458-8EA9-C01788976A53}" presName="Name21" presStyleCnt="0"/>
      <dgm:spPr/>
    </dgm:pt>
    <dgm:pt modelId="{AEF6BE16-1865-4975-93F4-036605B5FD10}" type="pres">
      <dgm:prSet presAssocID="{20C1CC22-4889-4458-8EA9-C01788976A53}" presName="level2Shape" presStyleLbl="node3" presStyleIdx="1" presStyleCnt="4"/>
      <dgm:spPr/>
      <dgm:t>
        <a:bodyPr/>
        <a:lstStyle/>
        <a:p>
          <a:endParaRPr lang="en-US"/>
        </a:p>
      </dgm:t>
    </dgm:pt>
    <dgm:pt modelId="{48A440DC-BFDD-40EA-B42B-8E720E9616FD}" type="pres">
      <dgm:prSet presAssocID="{20C1CC22-4889-4458-8EA9-C01788976A53}" presName="hierChild3" presStyleCnt="0"/>
      <dgm:spPr/>
    </dgm:pt>
    <dgm:pt modelId="{CACE9200-0B2D-4E17-873B-490D1B5FDCA6}" type="pres">
      <dgm:prSet presAssocID="{80B6CE4F-A3C5-405A-A2CE-476E868A140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5CF8291-60DC-45D0-924D-1F04B48D58F0}" type="pres">
      <dgm:prSet presAssocID="{7CB029AB-EC6C-476C-A1C4-AD1493BCEA97}" presName="Name21" presStyleCnt="0"/>
      <dgm:spPr/>
    </dgm:pt>
    <dgm:pt modelId="{13A7FE6F-146B-443A-A86E-10E71312CE91}" type="pres">
      <dgm:prSet presAssocID="{7CB029AB-EC6C-476C-A1C4-AD1493BCEA97}" presName="level2Shape" presStyleLbl="node2" presStyleIdx="1" presStyleCnt="2"/>
      <dgm:spPr/>
      <dgm:t>
        <a:bodyPr/>
        <a:lstStyle/>
        <a:p>
          <a:endParaRPr lang="en-US"/>
        </a:p>
      </dgm:t>
    </dgm:pt>
    <dgm:pt modelId="{A94D93A6-DE80-48C1-8799-4E9FAAF0464D}" type="pres">
      <dgm:prSet presAssocID="{7CB029AB-EC6C-476C-A1C4-AD1493BCEA97}" presName="hierChild3" presStyleCnt="0"/>
      <dgm:spPr/>
    </dgm:pt>
    <dgm:pt modelId="{AD2AA5CD-4099-4CD5-B191-3289AEF3C4ED}" type="pres">
      <dgm:prSet presAssocID="{CEB0FE8C-F8AB-4697-A2B5-90B26623F3E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CC6B0D31-CA03-43A1-B09A-DB4B36BAA276}" type="pres">
      <dgm:prSet presAssocID="{C1DC24E4-8D99-4308-BB4C-14641AD70C03}" presName="Name21" presStyleCnt="0"/>
      <dgm:spPr/>
    </dgm:pt>
    <dgm:pt modelId="{A7102E88-4BED-42A1-AB97-20BF064A77AA}" type="pres">
      <dgm:prSet presAssocID="{C1DC24E4-8D99-4308-BB4C-14641AD70C03}" presName="level2Shape" presStyleLbl="node3" presStyleIdx="2" presStyleCnt="4"/>
      <dgm:spPr/>
      <dgm:t>
        <a:bodyPr/>
        <a:lstStyle/>
        <a:p>
          <a:endParaRPr lang="en-US"/>
        </a:p>
      </dgm:t>
    </dgm:pt>
    <dgm:pt modelId="{304C9E23-50BB-4979-828C-991F572BD25B}" type="pres">
      <dgm:prSet presAssocID="{C1DC24E4-8D99-4308-BB4C-14641AD70C03}" presName="hierChild3" presStyleCnt="0"/>
      <dgm:spPr/>
    </dgm:pt>
    <dgm:pt modelId="{434C7044-3C57-46B6-90DD-23AF3DB4FAD2}" type="pres">
      <dgm:prSet presAssocID="{09F6DCA1-188A-40FB-AC1A-A5D844F5B8C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7D6F77E0-F0C8-4D46-B239-BD01433F7639}" type="pres">
      <dgm:prSet presAssocID="{B9EFBA29-7379-4627-836A-7CE1E8B283BB}" presName="Name21" presStyleCnt="0"/>
      <dgm:spPr/>
    </dgm:pt>
    <dgm:pt modelId="{388F8834-11DB-4571-87ED-456400C58753}" type="pres">
      <dgm:prSet presAssocID="{B9EFBA29-7379-4627-836A-7CE1E8B283BB}" presName="level2Shape" presStyleLbl="node3" presStyleIdx="3" presStyleCnt="4"/>
      <dgm:spPr/>
      <dgm:t>
        <a:bodyPr/>
        <a:lstStyle/>
        <a:p>
          <a:endParaRPr lang="en-US"/>
        </a:p>
      </dgm:t>
    </dgm:pt>
    <dgm:pt modelId="{9FE5F15E-96FD-43C3-8DD4-EF26D7DF32AE}" type="pres">
      <dgm:prSet presAssocID="{B9EFBA29-7379-4627-836A-7CE1E8B283BB}" presName="hierChild3" presStyleCnt="0"/>
      <dgm:spPr/>
    </dgm:pt>
    <dgm:pt modelId="{CDFB0C3E-21D4-437A-BAF8-6D29DCE4CB45}" type="pres">
      <dgm:prSet presAssocID="{047BA420-15BF-40B8-B856-157DDCC1A00A}" presName="bgShapesFlow" presStyleCnt="0"/>
      <dgm:spPr/>
    </dgm:pt>
  </dgm:ptLst>
  <dgm:cxnLst>
    <dgm:cxn modelId="{6ACE423A-7423-4793-956C-EA027EBB48EF}" srcId="{EE0B73B2-388A-4331-8F18-6D2FC7AF63BC}" destId="{733C50C2-2DD1-4625-9E0B-538B42C7F6E8}" srcOrd="0" destOrd="0" parTransId="{6BDDB1A6-FFE4-4053-8AD0-0313C98FBCE1}" sibTransId="{C6BE0322-05D1-429B-AA13-633485674839}"/>
    <dgm:cxn modelId="{FE618355-5B8F-4CBD-84DF-1D443E8EDC10}" type="presOf" srcId="{B9EFBA29-7379-4627-836A-7CE1E8B283BB}" destId="{388F8834-11DB-4571-87ED-456400C58753}" srcOrd="0" destOrd="0" presId="urn:microsoft.com/office/officeart/2005/8/layout/hierarchy6"/>
    <dgm:cxn modelId="{188BDF74-8A67-47CB-96CF-71157DE0C572}" type="presOf" srcId="{1D2BE10F-EA90-4904-A230-99FFAF566F5D}" destId="{B3D8ED1A-01C9-416F-8395-DFBC84368512}" srcOrd="0" destOrd="0" presId="urn:microsoft.com/office/officeart/2005/8/layout/hierarchy6"/>
    <dgm:cxn modelId="{6E8E6437-967C-4EB8-AFF3-033E452FD775}" srcId="{7CB029AB-EC6C-476C-A1C4-AD1493BCEA97}" destId="{C1DC24E4-8D99-4308-BB4C-14641AD70C03}" srcOrd="0" destOrd="0" parTransId="{CEB0FE8C-F8AB-4697-A2B5-90B26623F3E3}" sibTransId="{FECFF7C1-A6B3-4131-B313-265368C58E80}"/>
    <dgm:cxn modelId="{DEF3D2AA-6263-452A-8414-94A499A12470}" srcId="{047BA420-15BF-40B8-B856-157DDCC1A00A}" destId="{EE0B73B2-388A-4331-8F18-6D2FC7AF63BC}" srcOrd="0" destOrd="0" parTransId="{A0690B02-32F3-40C6-8F6C-0ED9120C7492}" sibTransId="{11A8D3E1-CAD8-404E-B721-F095D1017B3D}"/>
    <dgm:cxn modelId="{7235FC9E-7A7F-448E-9C34-9DB852022C80}" srcId="{733C50C2-2DD1-4625-9E0B-538B42C7F6E8}" destId="{20C1CC22-4889-4458-8EA9-C01788976A53}" srcOrd="1" destOrd="0" parTransId="{1D2BE10F-EA90-4904-A230-99FFAF566F5D}" sibTransId="{D7F1A394-D198-4D3B-9934-69888451EEF4}"/>
    <dgm:cxn modelId="{128DADC7-A52C-4BAB-B835-535668481A60}" type="presOf" srcId="{C1DC24E4-8D99-4308-BB4C-14641AD70C03}" destId="{A7102E88-4BED-42A1-AB97-20BF064A77AA}" srcOrd="0" destOrd="0" presId="urn:microsoft.com/office/officeart/2005/8/layout/hierarchy6"/>
    <dgm:cxn modelId="{D328A135-B8FD-4CC2-8512-9C1A5D8DE1A5}" type="presOf" srcId="{6BDDB1A6-FFE4-4053-8AD0-0313C98FBCE1}" destId="{3FFC060C-60FA-4397-AD79-020AD00F33D8}" srcOrd="0" destOrd="0" presId="urn:microsoft.com/office/officeart/2005/8/layout/hierarchy6"/>
    <dgm:cxn modelId="{53B8FC52-8D4E-4EE8-9C89-24CB51AFC71E}" srcId="{EE0B73B2-388A-4331-8F18-6D2FC7AF63BC}" destId="{7CB029AB-EC6C-476C-A1C4-AD1493BCEA97}" srcOrd="1" destOrd="0" parTransId="{80B6CE4F-A3C5-405A-A2CE-476E868A1405}" sibTransId="{64F148F7-B54D-4536-A18F-ED2BB439A8CE}"/>
    <dgm:cxn modelId="{9992FEAB-9FEA-413E-85C9-A6F6150E80F9}" type="presOf" srcId="{047BA420-15BF-40B8-B856-157DDCC1A00A}" destId="{D37FC9C3-E6F6-4301-88CC-222DDD4EB452}" srcOrd="0" destOrd="0" presId="urn:microsoft.com/office/officeart/2005/8/layout/hierarchy6"/>
    <dgm:cxn modelId="{D553CE98-D763-44EA-8939-2600C0D51EE7}" srcId="{733C50C2-2DD1-4625-9E0B-538B42C7F6E8}" destId="{BE816BFF-ED47-400B-9991-4D13654EE645}" srcOrd="0" destOrd="0" parTransId="{4B8B7865-6CDE-4E93-94DB-78583CB51118}" sibTransId="{23C8625F-7CF8-409A-ABD4-4136372A5EE8}"/>
    <dgm:cxn modelId="{C899F24D-CCEF-45BB-8F94-D5CB33F54707}" type="presOf" srcId="{BE816BFF-ED47-400B-9991-4D13654EE645}" destId="{47160E70-ECC0-4A5C-A165-2BEA06E293C2}" srcOrd="0" destOrd="0" presId="urn:microsoft.com/office/officeart/2005/8/layout/hierarchy6"/>
    <dgm:cxn modelId="{8323AEBB-85E1-4555-8A68-9BC0079956AF}" type="presOf" srcId="{4B8B7865-6CDE-4E93-94DB-78583CB51118}" destId="{B34646D2-4557-4271-B3B0-2C533368D1D8}" srcOrd="0" destOrd="0" presId="urn:microsoft.com/office/officeart/2005/8/layout/hierarchy6"/>
    <dgm:cxn modelId="{850BA712-C415-4800-B8B8-54C7C0D19848}" type="presOf" srcId="{20C1CC22-4889-4458-8EA9-C01788976A53}" destId="{AEF6BE16-1865-4975-93F4-036605B5FD10}" srcOrd="0" destOrd="0" presId="urn:microsoft.com/office/officeart/2005/8/layout/hierarchy6"/>
    <dgm:cxn modelId="{6621626A-27A3-4586-A47E-8DF8AA9C4D53}" type="presOf" srcId="{CEB0FE8C-F8AB-4697-A2B5-90B26623F3E3}" destId="{AD2AA5CD-4099-4CD5-B191-3289AEF3C4ED}" srcOrd="0" destOrd="0" presId="urn:microsoft.com/office/officeart/2005/8/layout/hierarchy6"/>
    <dgm:cxn modelId="{381EDFBD-DC6E-4628-A454-51A20A26636E}" type="presOf" srcId="{09F6DCA1-188A-40FB-AC1A-A5D844F5B8C5}" destId="{434C7044-3C57-46B6-90DD-23AF3DB4FAD2}" srcOrd="0" destOrd="0" presId="urn:microsoft.com/office/officeart/2005/8/layout/hierarchy6"/>
    <dgm:cxn modelId="{965A2C39-E6E9-4F77-9C81-4DD8F0C952FB}" type="presOf" srcId="{EE0B73B2-388A-4331-8F18-6D2FC7AF63BC}" destId="{FA1177BF-412C-40F9-ACB5-8C6627DC6D1C}" srcOrd="0" destOrd="0" presId="urn:microsoft.com/office/officeart/2005/8/layout/hierarchy6"/>
    <dgm:cxn modelId="{FC2EFA70-CCBF-4E66-8515-9D22AB859099}" type="presOf" srcId="{80B6CE4F-A3C5-405A-A2CE-476E868A1405}" destId="{CACE9200-0B2D-4E17-873B-490D1B5FDCA6}" srcOrd="0" destOrd="0" presId="urn:microsoft.com/office/officeart/2005/8/layout/hierarchy6"/>
    <dgm:cxn modelId="{336867A7-ADBD-4140-9848-CA2AC040B3E1}" type="presOf" srcId="{733C50C2-2DD1-4625-9E0B-538B42C7F6E8}" destId="{FB4A20B1-D431-43AF-8896-C864B571B02D}" srcOrd="0" destOrd="0" presId="urn:microsoft.com/office/officeart/2005/8/layout/hierarchy6"/>
    <dgm:cxn modelId="{0E7A8DCC-946C-4F9A-B14C-9424CF26EE30}" srcId="{7CB029AB-EC6C-476C-A1C4-AD1493BCEA97}" destId="{B9EFBA29-7379-4627-836A-7CE1E8B283BB}" srcOrd="1" destOrd="0" parTransId="{09F6DCA1-188A-40FB-AC1A-A5D844F5B8C5}" sibTransId="{17F3FD50-9BFC-4C87-AA54-EE5DBBC28CBD}"/>
    <dgm:cxn modelId="{44E122EB-C6DD-4FF2-BF3D-63DAC3497EAF}" type="presOf" srcId="{7CB029AB-EC6C-476C-A1C4-AD1493BCEA97}" destId="{13A7FE6F-146B-443A-A86E-10E71312CE91}" srcOrd="0" destOrd="0" presId="urn:microsoft.com/office/officeart/2005/8/layout/hierarchy6"/>
    <dgm:cxn modelId="{501F9371-10C4-4992-8580-FE2512A2D784}" type="presParOf" srcId="{D37FC9C3-E6F6-4301-88CC-222DDD4EB452}" destId="{5981E375-EDD8-4DBB-BC83-5BB493DAD1E0}" srcOrd="0" destOrd="0" presId="urn:microsoft.com/office/officeart/2005/8/layout/hierarchy6"/>
    <dgm:cxn modelId="{347A3769-84EF-447A-9295-40C7D06B501E}" type="presParOf" srcId="{5981E375-EDD8-4DBB-BC83-5BB493DAD1E0}" destId="{BC6B0A36-A03F-4122-B8FA-3FF9A0F9DB43}" srcOrd="0" destOrd="0" presId="urn:microsoft.com/office/officeart/2005/8/layout/hierarchy6"/>
    <dgm:cxn modelId="{7EEBA0AA-9D5A-4F2B-9A66-0E8A70102734}" type="presParOf" srcId="{BC6B0A36-A03F-4122-B8FA-3FF9A0F9DB43}" destId="{27E41D15-3EF1-4025-B8B6-24E4A12E4EC0}" srcOrd="0" destOrd="0" presId="urn:microsoft.com/office/officeart/2005/8/layout/hierarchy6"/>
    <dgm:cxn modelId="{5245B461-22A4-46CA-9FDE-8E0DB507D80C}" type="presParOf" srcId="{27E41D15-3EF1-4025-B8B6-24E4A12E4EC0}" destId="{FA1177BF-412C-40F9-ACB5-8C6627DC6D1C}" srcOrd="0" destOrd="0" presId="urn:microsoft.com/office/officeart/2005/8/layout/hierarchy6"/>
    <dgm:cxn modelId="{90BEF46F-977E-4EB3-BD75-F252A6C88FE4}" type="presParOf" srcId="{27E41D15-3EF1-4025-B8B6-24E4A12E4EC0}" destId="{9334E46F-825A-4A8C-8547-54B8E8518257}" srcOrd="1" destOrd="0" presId="urn:microsoft.com/office/officeart/2005/8/layout/hierarchy6"/>
    <dgm:cxn modelId="{C0680960-1528-4CAC-B2AA-D504A55161E8}" type="presParOf" srcId="{9334E46F-825A-4A8C-8547-54B8E8518257}" destId="{3FFC060C-60FA-4397-AD79-020AD00F33D8}" srcOrd="0" destOrd="0" presId="urn:microsoft.com/office/officeart/2005/8/layout/hierarchy6"/>
    <dgm:cxn modelId="{A9C53459-C2B6-4413-A87A-D1B73FB0585B}" type="presParOf" srcId="{9334E46F-825A-4A8C-8547-54B8E8518257}" destId="{ED3E1E0B-AB6C-40C4-8532-D21A11683545}" srcOrd="1" destOrd="0" presId="urn:microsoft.com/office/officeart/2005/8/layout/hierarchy6"/>
    <dgm:cxn modelId="{C268A80C-A151-4B7C-A257-3502B9A16C65}" type="presParOf" srcId="{ED3E1E0B-AB6C-40C4-8532-D21A11683545}" destId="{FB4A20B1-D431-43AF-8896-C864B571B02D}" srcOrd="0" destOrd="0" presId="urn:microsoft.com/office/officeart/2005/8/layout/hierarchy6"/>
    <dgm:cxn modelId="{82FFE191-4EC6-4429-AB73-90412E387EA0}" type="presParOf" srcId="{ED3E1E0B-AB6C-40C4-8532-D21A11683545}" destId="{787C9E6F-FEBB-43C3-9265-8D3D378772BE}" srcOrd="1" destOrd="0" presId="urn:microsoft.com/office/officeart/2005/8/layout/hierarchy6"/>
    <dgm:cxn modelId="{95028B7E-3B8C-4774-9E55-CB4FAE20A008}" type="presParOf" srcId="{787C9E6F-FEBB-43C3-9265-8D3D378772BE}" destId="{B34646D2-4557-4271-B3B0-2C533368D1D8}" srcOrd="0" destOrd="0" presId="urn:microsoft.com/office/officeart/2005/8/layout/hierarchy6"/>
    <dgm:cxn modelId="{1BFA59FC-F21C-4546-BB8F-C755D5307B1B}" type="presParOf" srcId="{787C9E6F-FEBB-43C3-9265-8D3D378772BE}" destId="{2A782CF5-D46A-4216-BB8A-0B9FC94A3B31}" srcOrd="1" destOrd="0" presId="urn:microsoft.com/office/officeart/2005/8/layout/hierarchy6"/>
    <dgm:cxn modelId="{D7EAC009-8AE6-4273-8838-AF26985AF046}" type="presParOf" srcId="{2A782CF5-D46A-4216-BB8A-0B9FC94A3B31}" destId="{47160E70-ECC0-4A5C-A165-2BEA06E293C2}" srcOrd="0" destOrd="0" presId="urn:microsoft.com/office/officeart/2005/8/layout/hierarchy6"/>
    <dgm:cxn modelId="{AC3BE022-598E-4ADC-B567-042C3ACF9EA5}" type="presParOf" srcId="{2A782CF5-D46A-4216-BB8A-0B9FC94A3B31}" destId="{7EAD02DB-76FB-486E-9CE8-1A7BF8F5DEBA}" srcOrd="1" destOrd="0" presId="urn:microsoft.com/office/officeart/2005/8/layout/hierarchy6"/>
    <dgm:cxn modelId="{CA71D8DE-E538-461F-A5CF-174753835A86}" type="presParOf" srcId="{787C9E6F-FEBB-43C3-9265-8D3D378772BE}" destId="{B3D8ED1A-01C9-416F-8395-DFBC84368512}" srcOrd="2" destOrd="0" presId="urn:microsoft.com/office/officeart/2005/8/layout/hierarchy6"/>
    <dgm:cxn modelId="{8BEFE78E-961C-420F-9AE8-F08CBCD28C3C}" type="presParOf" srcId="{787C9E6F-FEBB-43C3-9265-8D3D378772BE}" destId="{E0557BCD-516B-417C-B66C-186E7D73DCD3}" srcOrd="3" destOrd="0" presId="urn:microsoft.com/office/officeart/2005/8/layout/hierarchy6"/>
    <dgm:cxn modelId="{8BEE7183-739C-47F1-994B-9D9083BC48CF}" type="presParOf" srcId="{E0557BCD-516B-417C-B66C-186E7D73DCD3}" destId="{AEF6BE16-1865-4975-93F4-036605B5FD10}" srcOrd="0" destOrd="0" presId="urn:microsoft.com/office/officeart/2005/8/layout/hierarchy6"/>
    <dgm:cxn modelId="{BB3A15E9-E0BB-43FA-89E0-E22904C8D7BE}" type="presParOf" srcId="{E0557BCD-516B-417C-B66C-186E7D73DCD3}" destId="{48A440DC-BFDD-40EA-B42B-8E720E9616FD}" srcOrd="1" destOrd="0" presId="urn:microsoft.com/office/officeart/2005/8/layout/hierarchy6"/>
    <dgm:cxn modelId="{9F2E8A15-419A-456D-BABE-0A8D4D141DFE}" type="presParOf" srcId="{9334E46F-825A-4A8C-8547-54B8E8518257}" destId="{CACE9200-0B2D-4E17-873B-490D1B5FDCA6}" srcOrd="2" destOrd="0" presId="urn:microsoft.com/office/officeart/2005/8/layout/hierarchy6"/>
    <dgm:cxn modelId="{FA3323A7-EA34-410E-928E-4D95005F3717}" type="presParOf" srcId="{9334E46F-825A-4A8C-8547-54B8E8518257}" destId="{55CF8291-60DC-45D0-924D-1F04B48D58F0}" srcOrd="3" destOrd="0" presId="urn:microsoft.com/office/officeart/2005/8/layout/hierarchy6"/>
    <dgm:cxn modelId="{60F42684-F734-4EAD-B2AC-96CA16D86DD3}" type="presParOf" srcId="{55CF8291-60DC-45D0-924D-1F04B48D58F0}" destId="{13A7FE6F-146B-443A-A86E-10E71312CE91}" srcOrd="0" destOrd="0" presId="urn:microsoft.com/office/officeart/2005/8/layout/hierarchy6"/>
    <dgm:cxn modelId="{42D56840-8459-4DCA-AC48-9F7022065FDC}" type="presParOf" srcId="{55CF8291-60DC-45D0-924D-1F04B48D58F0}" destId="{A94D93A6-DE80-48C1-8799-4E9FAAF0464D}" srcOrd="1" destOrd="0" presId="urn:microsoft.com/office/officeart/2005/8/layout/hierarchy6"/>
    <dgm:cxn modelId="{6E936293-4243-4831-97DC-C732E79FD9FD}" type="presParOf" srcId="{A94D93A6-DE80-48C1-8799-4E9FAAF0464D}" destId="{AD2AA5CD-4099-4CD5-B191-3289AEF3C4ED}" srcOrd="0" destOrd="0" presId="urn:microsoft.com/office/officeart/2005/8/layout/hierarchy6"/>
    <dgm:cxn modelId="{535CC9BA-9855-45C8-A573-43D568A963E8}" type="presParOf" srcId="{A94D93A6-DE80-48C1-8799-4E9FAAF0464D}" destId="{CC6B0D31-CA03-43A1-B09A-DB4B36BAA276}" srcOrd="1" destOrd="0" presId="urn:microsoft.com/office/officeart/2005/8/layout/hierarchy6"/>
    <dgm:cxn modelId="{DB203818-7348-4A33-B23F-E67B015F825B}" type="presParOf" srcId="{CC6B0D31-CA03-43A1-B09A-DB4B36BAA276}" destId="{A7102E88-4BED-42A1-AB97-20BF064A77AA}" srcOrd="0" destOrd="0" presId="urn:microsoft.com/office/officeart/2005/8/layout/hierarchy6"/>
    <dgm:cxn modelId="{E8E6F520-A856-4D5A-A766-29ECC35DACCC}" type="presParOf" srcId="{CC6B0D31-CA03-43A1-B09A-DB4B36BAA276}" destId="{304C9E23-50BB-4979-828C-991F572BD25B}" srcOrd="1" destOrd="0" presId="urn:microsoft.com/office/officeart/2005/8/layout/hierarchy6"/>
    <dgm:cxn modelId="{6CEB5431-8DCB-44C5-90A2-AF18C3CB93BA}" type="presParOf" srcId="{A94D93A6-DE80-48C1-8799-4E9FAAF0464D}" destId="{434C7044-3C57-46B6-90DD-23AF3DB4FAD2}" srcOrd="2" destOrd="0" presId="urn:microsoft.com/office/officeart/2005/8/layout/hierarchy6"/>
    <dgm:cxn modelId="{1C6BFF6D-146F-481F-A8CE-7874B6921B73}" type="presParOf" srcId="{A94D93A6-DE80-48C1-8799-4E9FAAF0464D}" destId="{7D6F77E0-F0C8-4D46-B239-BD01433F7639}" srcOrd="3" destOrd="0" presId="urn:microsoft.com/office/officeart/2005/8/layout/hierarchy6"/>
    <dgm:cxn modelId="{37413A60-C9F5-4C9F-80D8-5C675A8661A4}" type="presParOf" srcId="{7D6F77E0-F0C8-4D46-B239-BD01433F7639}" destId="{388F8834-11DB-4571-87ED-456400C58753}" srcOrd="0" destOrd="0" presId="urn:microsoft.com/office/officeart/2005/8/layout/hierarchy6"/>
    <dgm:cxn modelId="{907F67CD-1009-412D-B19F-0C53B8444E2B}" type="presParOf" srcId="{7D6F77E0-F0C8-4D46-B239-BD01433F7639}" destId="{9FE5F15E-96FD-43C3-8DD4-EF26D7DF32AE}" srcOrd="1" destOrd="0" presId="urn:microsoft.com/office/officeart/2005/8/layout/hierarchy6"/>
    <dgm:cxn modelId="{0C4356A3-CAC1-4C40-B729-9AEF2C4DC620}" type="presParOf" srcId="{D37FC9C3-E6F6-4301-88CC-222DDD4EB452}" destId="{CDFB0C3E-21D4-437A-BAF8-6D29DCE4CB4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6EB8F-CFF3-4BD9-A6B4-01E6C79B3692}">
      <dsp:nvSpPr>
        <dsp:cNvPr id="0" name=""/>
        <dsp:cNvSpPr/>
      </dsp:nvSpPr>
      <dsp:spPr>
        <a:xfrm>
          <a:off x="41727" y="671376"/>
          <a:ext cx="365756" cy="366350"/>
        </a:xfrm>
        <a:prstGeom prst="flowChartDecision">
          <a:avLst/>
        </a:prstGeom>
        <a:solidFill>
          <a:srgbClr val="7003AD"/>
        </a:solidFill>
        <a:ln w="25400" cap="flat" cmpd="sng" algn="ctr">
          <a:solidFill>
            <a:srgbClr val="7003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133166" y="762964"/>
        <a:ext cx="182878" cy="183175"/>
      </dsp:txXfrm>
    </dsp:sp>
    <dsp:sp modelId="{6090BF41-9459-4136-A550-4E2294426065}">
      <dsp:nvSpPr>
        <dsp:cNvPr id="0" name=""/>
        <dsp:cNvSpPr/>
      </dsp:nvSpPr>
      <dsp:spPr>
        <a:xfrm rot="18842001">
          <a:off x="312591" y="602342"/>
          <a:ext cx="622401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622401" y="28476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08231" y="615258"/>
        <a:ext cx="31120" cy="31120"/>
      </dsp:txXfrm>
    </dsp:sp>
    <dsp:sp modelId="{1049C27D-281D-45AC-B1E2-D58E6471A991}">
      <dsp:nvSpPr>
        <dsp:cNvPr id="0" name=""/>
        <dsp:cNvSpPr/>
      </dsp:nvSpPr>
      <dsp:spPr>
        <a:xfrm>
          <a:off x="840100" y="223910"/>
          <a:ext cx="365756" cy="366350"/>
        </a:xfrm>
        <a:prstGeom prst="flowChartDecision">
          <a:avLst/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/>
            <a:t>A</a:t>
          </a:r>
          <a:endParaRPr lang="en-US" sz="1200" i="1" kern="1200" dirty="0"/>
        </a:p>
      </dsp:txBody>
      <dsp:txXfrm>
        <a:off x="931539" y="315498"/>
        <a:ext cx="182878" cy="183175"/>
      </dsp:txXfrm>
    </dsp:sp>
    <dsp:sp modelId="{80DF3401-D667-4F9D-B4E6-21B7DBDC87E9}">
      <dsp:nvSpPr>
        <dsp:cNvPr id="0" name=""/>
        <dsp:cNvSpPr/>
      </dsp:nvSpPr>
      <dsp:spPr>
        <a:xfrm rot="19959221">
          <a:off x="1178641" y="266742"/>
          <a:ext cx="487046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487046" y="28476"/>
              </a:lnTo>
            </a:path>
          </a:pathLst>
        </a:custGeom>
        <a:noFill/>
        <a:ln w="25400" cap="flat" cmpd="sng" algn="ctr">
          <a:solidFill>
            <a:srgbClr val="9BA1D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9988" y="283042"/>
        <a:ext cx="24352" cy="24352"/>
      </dsp:txXfrm>
    </dsp:sp>
    <dsp:sp modelId="{CB96F481-57CD-4172-9428-0CFDB2208522}">
      <dsp:nvSpPr>
        <dsp:cNvPr id="0" name=""/>
        <dsp:cNvSpPr/>
      </dsp:nvSpPr>
      <dsp:spPr>
        <a:xfrm>
          <a:off x="1638473" y="176"/>
          <a:ext cx="365756" cy="366350"/>
        </a:xfrm>
        <a:prstGeom prst="flowChartDecision">
          <a:avLst/>
        </a:prstGeom>
        <a:solidFill>
          <a:srgbClr val="9BA1D7"/>
        </a:solidFill>
        <a:ln w="19050" cap="flat" cmpd="sng" algn="ctr">
          <a:solidFill>
            <a:srgbClr val="9BA1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29912" y="91764"/>
        <a:ext cx="182878" cy="183175"/>
      </dsp:txXfrm>
    </dsp:sp>
    <dsp:sp modelId="{BF36CB9B-C9AF-4490-87B4-F0DDAD2C3A51}">
      <dsp:nvSpPr>
        <dsp:cNvPr id="0" name=""/>
        <dsp:cNvSpPr/>
      </dsp:nvSpPr>
      <dsp:spPr>
        <a:xfrm rot="1640779">
          <a:off x="1178641" y="490475"/>
          <a:ext cx="487046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487046" y="2847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9988" y="506775"/>
        <a:ext cx="24352" cy="24352"/>
      </dsp:txXfrm>
    </dsp:sp>
    <dsp:sp modelId="{B6BB9642-3F82-43D5-88E1-B741DF4E4D3C}">
      <dsp:nvSpPr>
        <dsp:cNvPr id="0" name=""/>
        <dsp:cNvSpPr/>
      </dsp:nvSpPr>
      <dsp:spPr>
        <a:xfrm>
          <a:off x="1638473" y="447643"/>
          <a:ext cx="365756" cy="366350"/>
        </a:xfrm>
        <a:prstGeom prst="flowChartDecision">
          <a:avLst/>
        </a:prstGeom>
        <a:solidFill>
          <a:srgbClr val="00B0F0"/>
        </a:solidFill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29912" y="539231"/>
        <a:ext cx="182878" cy="183175"/>
      </dsp:txXfrm>
    </dsp:sp>
    <dsp:sp modelId="{C7E04E30-0341-4650-8989-3C01E5A19B00}">
      <dsp:nvSpPr>
        <dsp:cNvPr id="0" name=""/>
        <dsp:cNvSpPr/>
      </dsp:nvSpPr>
      <dsp:spPr>
        <a:xfrm rot="2757999">
          <a:off x="312591" y="1049808"/>
          <a:ext cx="622401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622401" y="28476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08231" y="1062725"/>
        <a:ext cx="31120" cy="31120"/>
      </dsp:txXfrm>
    </dsp:sp>
    <dsp:sp modelId="{BA6B619A-0012-49B4-BFEE-5FBAB42F88E4}">
      <dsp:nvSpPr>
        <dsp:cNvPr id="0" name=""/>
        <dsp:cNvSpPr/>
      </dsp:nvSpPr>
      <dsp:spPr>
        <a:xfrm>
          <a:off x="840100" y="1118843"/>
          <a:ext cx="365756" cy="366350"/>
        </a:xfrm>
        <a:prstGeom prst="flowChartDecision">
          <a:avLst/>
        </a:prstGeom>
        <a:solidFill>
          <a:srgbClr val="FF0000"/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r>
            <a:rPr lang="en-US" sz="1200" i="1" kern="1200" dirty="0" smtClean="0"/>
            <a:t>B</a:t>
          </a:r>
          <a:endParaRPr lang="en-US" sz="1200" i="1" kern="1200" dirty="0"/>
        </a:p>
      </dsp:txBody>
      <dsp:txXfrm>
        <a:off x="931539" y="1210431"/>
        <a:ext cx="182878" cy="183175"/>
      </dsp:txXfrm>
    </dsp:sp>
    <dsp:sp modelId="{E57694D9-B2DB-4FE6-9059-ABD146697811}">
      <dsp:nvSpPr>
        <dsp:cNvPr id="0" name=""/>
        <dsp:cNvSpPr/>
      </dsp:nvSpPr>
      <dsp:spPr>
        <a:xfrm rot="19959221">
          <a:off x="1178641" y="1161675"/>
          <a:ext cx="487046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487046" y="28476"/>
              </a:lnTo>
            </a:path>
          </a:pathLst>
        </a:custGeom>
        <a:noFill/>
        <a:ln w="25400" cap="flat" cmpd="sng" algn="ctr">
          <a:solidFill>
            <a:srgbClr val="FF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9988" y="1177975"/>
        <a:ext cx="24352" cy="24352"/>
      </dsp:txXfrm>
    </dsp:sp>
    <dsp:sp modelId="{2A48BF66-1765-4C36-B1D4-E68790CA5C36}">
      <dsp:nvSpPr>
        <dsp:cNvPr id="0" name=""/>
        <dsp:cNvSpPr/>
      </dsp:nvSpPr>
      <dsp:spPr>
        <a:xfrm>
          <a:off x="1638473" y="895109"/>
          <a:ext cx="365756" cy="366350"/>
        </a:xfrm>
        <a:prstGeom prst="flowChartDecision">
          <a:avLst/>
        </a:prstGeom>
        <a:solidFill>
          <a:srgbClr val="FF3399"/>
        </a:solidFill>
        <a:ln w="19050" cap="flat" cmpd="sng" algn="ctr">
          <a:solidFill>
            <a:srgbClr val="FF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29912" y="986697"/>
        <a:ext cx="182878" cy="183175"/>
      </dsp:txXfrm>
    </dsp:sp>
    <dsp:sp modelId="{C461FF38-A039-468D-89FE-26C1C3E5E3A1}">
      <dsp:nvSpPr>
        <dsp:cNvPr id="0" name=""/>
        <dsp:cNvSpPr/>
      </dsp:nvSpPr>
      <dsp:spPr>
        <a:xfrm rot="1640779">
          <a:off x="1178641" y="1385408"/>
          <a:ext cx="487046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487046" y="28476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9988" y="1401709"/>
        <a:ext cx="24352" cy="24352"/>
      </dsp:txXfrm>
    </dsp:sp>
    <dsp:sp modelId="{96FFA441-D092-4159-AB5C-E5C54B51877C}">
      <dsp:nvSpPr>
        <dsp:cNvPr id="0" name=""/>
        <dsp:cNvSpPr/>
      </dsp:nvSpPr>
      <dsp:spPr>
        <a:xfrm>
          <a:off x="1638473" y="1342576"/>
          <a:ext cx="365756" cy="366350"/>
        </a:xfrm>
        <a:prstGeom prst="flowChartDecision">
          <a:avLst/>
        </a:prstGeom>
        <a:solidFill>
          <a:srgbClr val="FF9900"/>
        </a:solidFill>
        <a:ln w="1905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29912" y="1434164"/>
        <a:ext cx="182878" cy="183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6EB8F-CFF3-4BD9-A6B4-01E6C79B3692}">
      <dsp:nvSpPr>
        <dsp:cNvPr id="0" name=""/>
        <dsp:cNvSpPr/>
      </dsp:nvSpPr>
      <dsp:spPr>
        <a:xfrm>
          <a:off x="865" y="489584"/>
          <a:ext cx="365513" cy="365760"/>
        </a:xfrm>
        <a:prstGeom prst="flowChartDecision">
          <a:avLst/>
        </a:prstGeom>
        <a:solidFill>
          <a:srgbClr val="7003AD"/>
        </a:solidFill>
        <a:ln w="12700" cap="flat" cmpd="sng" algn="ctr">
          <a:solidFill>
            <a:srgbClr val="7003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92243" y="581024"/>
        <a:ext cx="182757" cy="182880"/>
      </dsp:txXfrm>
    </dsp:sp>
    <dsp:sp modelId="{6090BF41-9459-4136-A550-4E2294426065}">
      <dsp:nvSpPr>
        <dsp:cNvPr id="0" name=""/>
        <dsp:cNvSpPr/>
      </dsp:nvSpPr>
      <dsp:spPr>
        <a:xfrm rot="20351536">
          <a:off x="344092" y="497641"/>
          <a:ext cx="683415" cy="106875"/>
        </a:xfrm>
        <a:custGeom>
          <a:avLst/>
          <a:gdLst/>
          <a:ahLst/>
          <a:cxnLst/>
          <a:rect l="0" t="0" r="0" b="0"/>
          <a:pathLst>
            <a:path>
              <a:moveTo>
                <a:pt x="0" y="53437"/>
              </a:moveTo>
              <a:lnTo>
                <a:pt x="683415" y="53437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68714" y="533993"/>
        <a:ext cx="34170" cy="34170"/>
      </dsp:txXfrm>
    </dsp:sp>
    <dsp:sp modelId="{1049C27D-281D-45AC-B1E2-D58E6471A991}">
      <dsp:nvSpPr>
        <dsp:cNvPr id="0" name=""/>
        <dsp:cNvSpPr/>
      </dsp:nvSpPr>
      <dsp:spPr>
        <a:xfrm>
          <a:off x="1005220" y="246812"/>
          <a:ext cx="365513" cy="365760"/>
        </a:xfrm>
        <a:prstGeom prst="flowChartDecision">
          <a:avLst/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r>
            <a:rPr lang="en-US" sz="1200" i="1" kern="1200" dirty="0" smtClean="0"/>
            <a:t>A</a:t>
          </a:r>
          <a:endParaRPr lang="en-US" sz="1200" i="1" kern="1200" dirty="0"/>
        </a:p>
      </dsp:txBody>
      <dsp:txXfrm>
        <a:off x="1096598" y="338252"/>
        <a:ext cx="182757" cy="182880"/>
      </dsp:txXfrm>
    </dsp:sp>
    <dsp:sp modelId="{C7E04E30-0341-4650-8989-3C01E5A19B00}">
      <dsp:nvSpPr>
        <dsp:cNvPr id="0" name=""/>
        <dsp:cNvSpPr/>
      </dsp:nvSpPr>
      <dsp:spPr>
        <a:xfrm rot="1248464">
          <a:off x="344092" y="740413"/>
          <a:ext cx="683415" cy="106875"/>
        </a:xfrm>
        <a:custGeom>
          <a:avLst/>
          <a:gdLst/>
          <a:ahLst/>
          <a:cxnLst/>
          <a:rect l="0" t="0" r="0" b="0"/>
          <a:pathLst>
            <a:path>
              <a:moveTo>
                <a:pt x="0" y="53437"/>
              </a:moveTo>
              <a:lnTo>
                <a:pt x="683415" y="53437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68714" y="776765"/>
        <a:ext cx="34170" cy="34170"/>
      </dsp:txXfrm>
    </dsp:sp>
    <dsp:sp modelId="{BA6B619A-0012-49B4-BFEE-5FBAB42F88E4}">
      <dsp:nvSpPr>
        <dsp:cNvPr id="0" name=""/>
        <dsp:cNvSpPr/>
      </dsp:nvSpPr>
      <dsp:spPr>
        <a:xfrm>
          <a:off x="1005220" y="732356"/>
          <a:ext cx="365513" cy="365760"/>
        </a:xfrm>
        <a:prstGeom prst="flowChartDecision">
          <a:avLst/>
        </a:prstGeom>
        <a:solidFill>
          <a:srgbClr val="FF0000"/>
        </a:solid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r>
            <a:rPr lang="en-US" sz="1200" i="1" kern="1200" dirty="0" smtClean="0"/>
            <a:t>B</a:t>
          </a:r>
          <a:endParaRPr lang="en-US" sz="1200" i="1" kern="1200" dirty="0"/>
        </a:p>
      </dsp:txBody>
      <dsp:txXfrm>
        <a:off x="1096598" y="823796"/>
        <a:ext cx="182757" cy="182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177BF-412C-40F9-ACB5-8C6627DC6D1C}">
      <dsp:nvSpPr>
        <dsp:cNvPr id="0" name=""/>
        <dsp:cNvSpPr/>
      </dsp:nvSpPr>
      <dsp:spPr>
        <a:xfrm>
          <a:off x="566216" y="465857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71878" y="471519"/>
        <a:ext cx="278643" cy="181987"/>
      </dsp:txXfrm>
    </dsp:sp>
    <dsp:sp modelId="{3FFC060C-60FA-4397-AD79-020AD00F33D8}">
      <dsp:nvSpPr>
        <dsp:cNvPr id="0" name=""/>
        <dsp:cNvSpPr/>
      </dsp:nvSpPr>
      <dsp:spPr>
        <a:xfrm>
          <a:off x="334243" y="613448"/>
          <a:ext cx="376957" cy="91440"/>
        </a:xfrm>
        <a:custGeom>
          <a:avLst/>
          <a:gdLst/>
          <a:ahLst/>
          <a:cxnLst/>
          <a:rect l="0" t="0" r="0" b="0"/>
          <a:pathLst>
            <a:path>
              <a:moveTo>
                <a:pt x="376957" y="45720"/>
              </a:moveTo>
              <a:lnTo>
                <a:pt x="376957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A20B1-D431-43AF-8896-C864B571B02D}">
      <dsp:nvSpPr>
        <dsp:cNvPr id="0" name=""/>
        <dsp:cNvSpPr/>
      </dsp:nvSpPr>
      <dsp:spPr>
        <a:xfrm>
          <a:off x="189259" y="736493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194921" y="742155"/>
        <a:ext cx="278643" cy="181987"/>
      </dsp:txXfrm>
    </dsp:sp>
    <dsp:sp modelId="{B34646D2-4557-4271-B3B0-2C533368D1D8}">
      <dsp:nvSpPr>
        <dsp:cNvPr id="0" name=""/>
        <dsp:cNvSpPr/>
      </dsp:nvSpPr>
      <dsp:spPr>
        <a:xfrm>
          <a:off x="145764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188478" y="45720"/>
              </a:moveTo>
              <a:lnTo>
                <a:pt x="188478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60E70-ECC0-4A5C-A165-2BEA06E293C2}">
      <dsp:nvSpPr>
        <dsp:cNvPr id="0" name=""/>
        <dsp:cNvSpPr/>
      </dsp:nvSpPr>
      <dsp:spPr>
        <a:xfrm>
          <a:off x="781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6443" y="1012791"/>
        <a:ext cx="278643" cy="181987"/>
      </dsp:txXfrm>
    </dsp:sp>
    <dsp:sp modelId="{B3D8ED1A-01C9-416F-8395-DFBC84368512}">
      <dsp:nvSpPr>
        <dsp:cNvPr id="0" name=""/>
        <dsp:cNvSpPr/>
      </dsp:nvSpPr>
      <dsp:spPr>
        <a:xfrm>
          <a:off x="334243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188478" y="84382"/>
              </a:lnTo>
              <a:lnTo>
                <a:pt x="188478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6BE16-1865-4975-93F4-036605B5FD10}">
      <dsp:nvSpPr>
        <dsp:cNvPr id="0" name=""/>
        <dsp:cNvSpPr/>
      </dsp:nvSpPr>
      <dsp:spPr>
        <a:xfrm>
          <a:off x="377738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383400" y="1012791"/>
        <a:ext cx="278643" cy="181987"/>
      </dsp:txXfrm>
    </dsp:sp>
    <dsp:sp modelId="{CACE9200-0B2D-4E17-873B-490D1B5FDCA6}">
      <dsp:nvSpPr>
        <dsp:cNvPr id="0" name=""/>
        <dsp:cNvSpPr/>
      </dsp:nvSpPr>
      <dsp:spPr>
        <a:xfrm>
          <a:off x="711200" y="613448"/>
          <a:ext cx="376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376957" y="84382"/>
              </a:lnTo>
              <a:lnTo>
                <a:pt x="376957" y="12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7FE6F-146B-443A-A86E-10E71312CE91}">
      <dsp:nvSpPr>
        <dsp:cNvPr id="0" name=""/>
        <dsp:cNvSpPr/>
      </dsp:nvSpPr>
      <dsp:spPr>
        <a:xfrm>
          <a:off x="943174" y="736493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948836" y="742155"/>
        <a:ext cx="278643" cy="181987"/>
      </dsp:txXfrm>
    </dsp:sp>
    <dsp:sp modelId="{AD2AA5CD-4099-4CD5-B191-3289AEF3C4ED}">
      <dsp:nvSpPr>
        <dsp:cNvPr id="0" name=""/>
        <dsp:cNvSpPr/>
      </dsp:nvSpPr>
      <dsp:spPr>
        <a:xfrm>
          <a:off x="899679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188478" y="45720"/>
              </a:moveTo>
              <a:lnTo>
                <a:pt x="188478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02E88-4BED-42A1-AB97-20BF064A77AA}">
      <dsp:nvSpPr>
        <dsp:cNvPr id="0" name=""/>
        <dsp:cNvSpPr/>
      </dsp:nvSpPr>
      <dsp:spPr>
        <a:xfrm>
          <a:off x="754695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760357" y="1012791"/>
        <a:ext cx="278643" cy="181987"/>
      </dsp:txXfrm>
    </dsp:sp>
    <dsp:sp modelId="{434C7044-3C57-46B6-90DD-23AF3DB4FAD2}">
      <dsp:nvSpPr>
        <dsp:cNvPr id="0" name=""/>
        <dsp:cNvSpPr/>
      </dsp:nvSpPr>
      <dsp:spPr>
        <a:xfrm>
          <a:off x="1088157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188478" y="84382"/>
              </a:lnTo>
              <a:lnTo>
                <a:pt x="188478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F8834-11DB-4571-87ED-456400C58753}">
      <dsp:nvSpPr>
        <dsp:cNvPr id="0" name=""/>
        <dsp:cNvSpPr/>
      </dsp:nvSpPr>
      <dsp:spPr>
        <a:xfrm>
          <a:off x="1131652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37314" y="1012791"/>
        <a:ext cx="278643" cy="181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177BF-412C-40F9-ACB5-8C6627DC6D1C}">
      <dsp:nvSpPr>
        <dsp:cNvPr id="0" name=""/>
        <dsp:cNvSpPr/>
      </dsp:nvSpPr>
      <dsp:spPr>
        <a:xfrm>
          <a:off x="566216" y="465857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571878" y="471519"/>
        <a:ext cx="278643" cy="181987"/>
      </dsp:txXfrm>
    </dsp:sp>
    <dsp:sp modelId="{3FFC060C-60FA-4397-AD79-020AD00F33D8}">
      <dsp:nvSpPr>
        <dsp:cNvPr id="0" name=""/>
        <dsp:cNvSpPr/>
      </dsp:nvSpPr>
      <dsp:spPr>
        <a:xfrm>
          <a:off x="334243" y="613448"/>
          <a:ext cx="376957" cy="91440"/>
        </a:xfrm>
        <a:custGeom>
          <a:avLst/>
          <a:gdLst/>
          <a:ahLst/>
          <a:cxnLst/>
          <a:rect l="0" t="0" r="0" b="0"/>
          <a:pathLst>
            <a:path>
              <a:moveTo>
                <a:pt x="376957" y="45720"/>
              </a:moveTo>
              <a:lnTo>
                <a:pt x="376957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A20B1-D431-43AF-8896-C864B571B02D}">
      <dsp:nvSpPr>
        <dsp:cNvPr id="0" name=""/>
        <dsp:cNvSpPr/>
      </dsp:nvSpPr>
      <dsp:spPr>
        <a:xfrm>
          <a:off x="189259" y="736493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94921" y="742155"/>
        <a:ext cx="278643" cy="181987"/>
      </dsp:txXfrm>
    </dsp:sp>
    <dsp:sp modelId="{B34646D2-4557-4271-B3B0-2C533368D1D8}">
      <dsp:nvSpPr>
        <dsp:cNvPr id="0" name=""/>
        <dsp:cNvSpPr/>
      </dsp:nvSpPr>
      <dsp:spPr>
        <a:xfrm>
          <a:off x="145764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188478" y="45720"/>
              </a:moveTo>
              <a:lnTo>
                <a:pt x="188478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60E70-ECC0-4A5C-A165-2BEA06E293C2}">
      <dsp:nvSpPr>
        <dsp:cNvPr id="0" name=""/>
        <dsp:cNvSpPr/>
      </dsp:nvSpPr>
      <dsp:spPr>
        <a:xfrm>
          <a:off x="781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443" y="1012791"/>
        <a:ext cx="278643" cy="181987"/>
      </dsp:txXfrm>
    </dsp:sp>
    <dsp:sp modelId="{B3D8ED1A-01C9-416F-8395-DFBC84368512}">
      <dsp:nvSpPr>
        <dsp:cNvPr id="0" name=""/>
        <dsp:cNvSpPr/>
      </dsp:nvSpPr>
      <dsp:spPr>
        <a:xfrm>
          <a:off x="334243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188478" y="84382"/>
              </a:lnTo>
              <a:lnTo>
                <a:pt x="188478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6BE16-1865-4975-93F4-036605B5FD10}">
      <dsp:nvSpPr>
        <dsp:cNvPr id="0" name=""/>
        <dsp:cNvSpPr/>
      </dsp:nvSpPr>
      <dsp:spPr>
        <a:xfrm>
          <a:off x="377738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83400" y="1012791"/>
        <a:ext cx="278643" cy="181987"/>
      </dsp:txXfrm>
    </dsp:sp>
    <dsp:sp modelId="{CACE9200-0B2D-4E17-873B-490D1B5FDCA6}">
      <dsp:nvSpPr>
        <dsp:cNvPr id="0" name=""/>
        <dsp:cNvSpPr/>
      </dsp:nvSpPr>
      <dsp:spPr>
        <a:xfrm>
          <a:off x="711200" y="613448"/>
          <a:ext cx="376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376957" y="84382"/>
              </a:lnTo>
              <a:lnTo>
                <a:pt x="376957" y="12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7FE6F-146B-443A-A86E-10E71312CE91}">
      <dsp:nvSpPr>
        <dsp:cNvPr id="0" name=""/>
        <dsp:cNvSpPr/>
      </dsp:nvSpPr>
      <dsp:spPr>
        <a:xfrm>
          <a:off x="943174" y="736493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948836" y="742155"/>
        <a:ext cx="278643" cy="181987"/>
      </dsp:txXfrm>
    </dsp:sp>
    <dsp:sp modelId="{AD2AA5CD-4099-4CD5-B191-3289AEF3C4ED}">
      <dsp:nvSpPr>
        <dsp:cNvPr id="0" name=""/>
        <dsp:cNvSpPr/>
      </dsp:nvSpPr>
      <dsp:spPr>
        <a:xfrm>
          <a:off x="899679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188478" y="45720"/>
              </a:moveTo>
              <a:lnTo>
                <a:pt x="188478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02E88-4BED-42A1-AB97-20BF064A77AA}">
      <dsp:nvSpPr>
        <dsp:cNvPr id="0" name=""/>
        <dsp:cNvSpPr/>
      </dsp:nvSpPr>
      <dsp:spPr>
        <a:xfrm>
          <a:off x="754695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760357" y="1012791"/>
        <a:ext cx="278643" cy="181987"/>
      </dsp:txXfrm>
    </dsp:sp>
    <dsp:sp modelId="{434C7044-3C57-46B6-90DD-23AF3DB4FAD2}">
      <dsp:nvSpPr>
        <dsp:cNvPr id="0" name=""/>
        <dsp:cNvSpPr/>
      </dsp:nvSpPr>
      <dsp:spPr>
        <a:xfrm>
          <a:off x="1088157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188478" y="84382"/>
              </a:lnTo>
              <a:lnTo>
                <a:pt x="188478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F8834-11DB-4571-87ED-456400C58753}">
      <dsp:nvSpPr>
        <dsp:cNvPr id="0" name=""/>
        <dsp:cNvSpPr/>
      </dsp:nvSpPr>
      <dsp:spPr>
        <a:xfrm>
          <a:off x="1131652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37314" y="1012791"/>
        <a:ext cx="278643" cy="181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177BF-412C-40F9-ACB5-8C6627DC6D1C}">
      <dsp:nvSpPr>
        <dsp:cNvPr id="0" name=""/>
        <dsp:cNvSpPr/>
      </dsp:nvSpPr>
      <dsp:spPr>
        <a:xfrm>
          <a:off x="566216" y="465857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71878" y="471519"/>
        <a:ext cx="278643" cy="181987"/>
      </dsp:txXfrm>
    </dsp:sp>
    <dsp:sp modelId="{3FFC060C-60FA-4397-AD79-020AD00F33D8}">
      <dsp:nvSpPr>
        <dsp:cNvPr id="0" name=""/>
        <dsp:cNvSpPr/>
      </dsp:nvSpPr>
      <dsp:spPr>
        <a:xfrm>
          <a:off x="334243" y="613448"/>
          <a:ext cx="376957" cy="91440"/>
        </a:xfrm>
        <a:custGeom>
          <a:avLst/>
          <a:gdLst/>
          <a:ahLst/>
          <a:cxnLst/>
          <a:rect l="0" t="0" r="0" b="0"/>
          <a:pathLst>
            <a:path>
              <a:moveTo>
                <a:pt x="376957" y="45720"/>
              </a:moveTo>
              <a:lnTo>
                <a:pt x="376957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A20B1-D431-43AF-8896-C864B571B02D}">
      <dsp:nvSpPr>
        <dsp:cNvPr id="0" name=""/>
        <dsp:cNvSpPr/>
      </dsp:nvSpPr>
      <dsp:spPr>
        <a:xfrm>
          <a:off x="189259" y="736493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194921" y="742155"/>
        <a:ext cx="278643" cy="181987"/>
      </dsp:txXfrm>
    </dsp:sp>
    <dsp:sp modelId="{B34646D2-4557-4271-B3B0-2C533368D1D8}">
      <dsp:nvSpPr>
        <dsp:cNvPr id="0" name=""/>
        <dsp:cNvSpPr/>
      </dsp:nvSpPr>
      <dsp:spPr>
        <a:xfrm>
          <a:off x="145764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188478" y="45720"/>
              </a:moveTo>
              <a:lnTo>
                <a:pt x="188478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60E70-ECC0-4A5C-A165-2BEA06E293C2}">
      <dsp:nvSpPr>
        <dsp:cNvPr id="0" name=""/>
        <dsp:cNvSpPr/>
      </dsp:nvSpPr>
      <dsp:spPr>
        <a:xfrm>
          <a:off x="781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6443" y="1012791"/>
        <a:ext cx="278643" cy="181987"/>
      </dsp:txXfrm>
    </dsp:sp>
    <dsp:sp modelId="{B3D8ED1A-01C9-416F-8395-DFBC84368512}">
      <dsp:nvSpPr>
        <dsp:cNvPr id="0" name=""/>
        <dsp:cNvSpPr/>
      </dsp:nvSpPr>
      <dsp:spPr>
        <a:xfrm>
          <a:off x="334243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188478" y="84382"/>
              </a:lnTo>
              <a:lnTo>
                <a:pt x="188478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6BE16-1865-4975-93F4-036605B5FD10}">
      <dsp:nvSpPr>
        <dsp:cNvPr id="0" name=""/>
        <dsp:cNvSpPr/>
      </dsp:nvSpPr>
      <dsp:spPr>
        <a:xfrm>
          <a:off x="377738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383400" y="1012791"/>
        <a:ext cx="278643" cy="181987"/>
      </dsp:txXfrm>
    </dsp:sp>
    <dsp:sp modelId="{CACE9200-0B2D-4E17-873B-490D1B5FDCA6}">
      <dsp:nvSpPr>
        <dsp:cNvPr id="0" name=""/>
        <dsp:cNvSpPr/>
      </dsp:nvSpPr>
      <dsp:spPr>
        <a:xfrm>
          <a:off x="711200" y="613448"/>
          <a:ext cx="376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376957" y="84382"/>
              </a:lnTo>
              <a:lnTo>
                <a:pt x="376957" y="12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7FE6F-146B-443A-A86E-10E71312CE91}">
      <dsp:nvSpPr>
        <dsp:cNvPr id="0" name=""/>
        <dsp:cNvSpPr/>
      </dsp:nvSpPr>
      <dsp:spPr>
        <a:xfrm>
          <a:off x="943174" y="736493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948836" y="742155"/>
        <a:ext cx="278643" cy="181987"/>
      </dsp:txXfrm>
    </dsp:sp>
    <dsp:sp modelId="{AD2AA5CD-4099-4CD5-B191-3289AEF3C4ED}">
      <dsp:nvSpPr>
        <dsp:cNvPr id="0" name=""/>
        <dsp:cNvSpPr/>
      </dsp:nvSpPr>
      <dsp:spPr>
        <a:xfrm>
          <a:off x="899679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188478" y="45720"/>
              </a:moveTo>
              <a:lnTo>
                <a:pt x="188478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02E88-4BED-42A1-AB97-20BF064A77AA}">
      <dsp:nvSpPr>
        <dsp:cNvPr id="0" name=""/>
        <dsp:cNvSpPr/>
      </dsp:nvSpPr>
      <dsp:spPr>
        <a:xfrm>
          <a:off x="754695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760357" y="1012791"/>
        <a:ext cx="278643" cy="181987"/>
      </dsp:txXfrm>
    </dsp:sp>
    <dsp:sp modelId="{434C7044-3C57-46B6-90DD-23AF3DB4FAD2}">
      <dsp:nvSpPr>
        <dsp:cNvPr id="0" name=""/>
        <dsp:cNvSpPr/>
      </dsp:nvSpPr>
      <dsp:spPr>
        <a:xfrm>
          <a:off x="1088157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188478" y="84382"/>
              </a:lnTo>
              <a:lnTo>
                <a:pt x="188478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F8834-11DB-4571-87ED-456400C58753}">
      <dsp:nvSpPr>
        <dsp:cNvPr id="0" name=""/>
        <dsp:cNvSpPr/>
      </dsp:nvSpPr>
      <dsp:spPr>
        <a:xfrm>
          <a:off x="1131652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37314" y="1012791"/>
        <a:ext cx="278643" cy="181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177BF-412C-40F9-ACB5-8C6627DC6D1C}">
      <dsp:nvSpPr>
        <dsp:cNvPr id="0" name=""/>
        <dsp:cNvSpPr/>
      </dsp:nvSpPr>
      <dsp:spPr>
        <a:xfrm>
          <a:off x="566216" y="465857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71878" y="471519"/>
        <a:ext cx="278643" cy="181987"/>
      </dsp:txXfrm>
    </dsp:sp>
    <dsp:sp modelId="{3FFC060C-60FA-4397-AD79-020AD00F33D8}">
      <dsp:nvSpPr>
        <dsp:cNvPr id="0" name=""/>
        <dsp:cNvSpPr/>
      </dsp:nvSpPr>
      <dsp:spPr>
        <a:xfrm>
          <a:off x="334243" y="613448"/>
          <a:ext cx="376957" cy="91440"/>
        </a:xfrm>
        <a:custGeom>
          <a:avLst/>
          <a:gdLst/>
          <a:ahLst/>
          <a:cxnLst/>
          <a:rect l="0" t="0" r="0" b="0"/>
          <a:pathLst>
            <a:path>
              <a:moveTo>
                <a:pt x="376957" y="45720"/>
              </a:moveTo>
              <a:lnTo>
                <a:pt x="376957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A20B1-D431-43AF-8896-C864B571B02D}">
      <dsp:nvSpPr>
        <dsp:cNvPr id="0" name=""/>
        <dsp:cNvSpPr/>
      </dsp:nvSpPr>
      <dsp:spPr>
        <a:xfrm>
          <a:off x="189259" y="736493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194921" y="742155"/>
        <a:ext cx="278643" cy="181987"/>
      </dsp:txXfrm>
    </dsp:sp>
    <dsp:sp modelId="{B34646D2-4557-4271-B3B0-2C533368D1D8}">
      <dsp:nvSpPr>
        <dsp:cNvPr id="0" name=""/>
        <dsp:cNvSpPr/>
      </dsp:nvSpPr>
      <dsp:spPr>
        <a:xfrm>
          <a:off x="145764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188478" y="45720"/>
              </a:moveTo>
              <a:lnTo>
                <a:pt x="188478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60E70-ECC0-4A5C-A165-2BEA06E293C2}">
      <dsp:nvSpPr>
        <dsp:cNvPr id="0" name=""/>
        <dsp:cNvSpPr/>
      </dsp:nvSpPr>
      <dsp:spPr>
        <a:xfrm>
          <a:off x="781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6443" y="1012791"/>
        <a:ext cx="278643" cy="181987"/>
      </dsp:txXfrm>
    </dsp:sp>
    <dsp:sp modelId="{B3D8ED1A-01C9-416F-8395-DFBC84368512}">
      <dsp:nvSpPr>
        <dsp:cNvPr id="0" name=""/>
        <dsp:cNvSpPr/>
      </dsp:nvSpPr>
      <dsp:spPr>
        <a:xfrm>
          <a:off x="334243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188478" y="84382"/>
              </a:lnTo>
              <a:lnTo>
                <a:pt x="188478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6BE16-1865-4975-93F4-036605B5FD10}">
      <dsp:nvSpPr>
        <dsp:cNvPr id="0" name=""/>
        <dsp:cNvSpPr/>
      </dsp:nvSpPr>
      <dsp:spPr>
        <a:xfrm>
          <a:off x="377738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383400" y="1012791"/>
        <a:ext cx="278643" cy="181987"/>
      </dsp:txXfrm>
    </dsp:sp>
    <dsp:sp modelId="{CACE9200-0B2D-4E17-873B-490D1B5FDCA6}">
      <dsp:nvSpPr>
        <dsp:cNvPr id="0" name=""/>
        <dsp:cNvSpPr/>
      </dsp:nvSpPr>
      <dsp:spPr>
        <a:xfrm>
          <a:off x="711200" y="613448"/>
          <a:ext cx="376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376957" y="84382"/>
              </a:lnTo>
              <a:lnTo>
                <a:pt x="376957" y="12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7FE6F-146B-443A-A86E-10E71312CE91}">
      <dsp:nvSpPr>
        <dsp:cNvPr id="0" name=""/>
        <dsp:cNvSpPr/>
      </dsp:nvSpPr>
      <dsp:spPr>
        <a:xfrm>
          <a:off x="943174" y="736493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948836" y="742155"/>
        <a:ext cx="278643" cy="181987"/>
      </dsp:txXfrm>
    </dsp:sp>
    <dsp:sp modelId="{AD2AA5CD-4099-4CD5-B191-3289AEF3C4ED}">
      <dsp:nvSpPr>
        <dsp:cNvPr id="0" name=""/>
        <dsp:cNvSpPr/>
      </dsp:nvSpPr>
      <dsp:spPr>
        <a:xfrm>
          <a:off x="899679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188478" y="45720"/>
              </a:moveTo>
              <a:lnTo>
                <a:pt x="188478" y="84382"/>
              </a:lnTo>
              <a:lnTo>
                <a:pt x="0" y="84382"/>
              </a:lnTo>
              <a:lnTo>
                <a:pt x="0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02E88-4BED-42A1-AB97-20BF064A77AA}">
      <dsp:nvSpPr>
        <dsp:cNvPr id="0" name=""/>
        <dsp:cNvSpPr/>
      </dsp:nvSpPr>
      <dsp:spPr>
        <a:xfrm>
          <a:off x="754695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760357" y="1012791"/>
        <a:ext cx="278643" cy="181987"/>
      </dsp:txXfrm>
    </dsp:sp>
    <dsp:sp modelId="{434C7044-3C57-46B6-90DD-23AF3DB4FAD2}">
      <dsp:nvSpPr>
        <dsp:cNvPr id="0" name=""/>
        <dsp:cNvSpPr/>
      </dsp:nvSpPr>
      <dsp:spPr>
        <a:xfrm>
          <a:off x="1088157" y="884084"/>
          <a:ext cx="1884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382"/>
              </a:lnTo>
              <a:lnTo>
                <a:pt x="188478" y="84382"/>
              </a:lnTo>
              <a:lnTo>
                <a:pt x="188478" y="12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F8834-11DB-4571-87ED-456400C58753}">
      <dsp:nvSpPr>
        <dsp:cNvPr id="0" name=""/>
        <dsp:cNvSpPr/>
      </dsp:nvSpPr>
      <dsp:spPr>
        <a:xfrm>
          <a:off x="1131652" y="1007129"/>
          <a:ext cx="289967" cy="193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37314" y="1012791"/>
        <a:ext cx="278643" cy="181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C436-9565-4798-B7CD-B9DE6827603B}" type="datetimeFigureOut">
              <a:rPr lang="en-US" smtClean="0"/>
              <a:t>8/22/2011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862C6-3C2E-4024-99AC-1185F5CE2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9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62C6-3C2E-4024-99AC-1185F5CE28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62C6-3C2E-4024-99AC-1185F5CE28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62C6-3C2E-4024-99AC-1185F5CE2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4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6x speedup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62C6-3C2E-4024-99AC-1185F5CE28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62C6-3C2E-4024-99AC-1185F5CE28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62C6-3C2E-4024-99AC-1185F5CE28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62C6-3C2E-4024-99AC-1185F5CE28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47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3791"/>
            <a:ext cx="9144000" cy="5234609"/>
          </a:xfrm>
        </p:spPr>
        <p:txBody>
          <a:bodyPr>
            <a:normAutofit/>
          </a:bodyPr>
          <a:lstStyle>
            <a:lvl1pPr>
              <a:defRPr sz="2400"/>
            </a:lvl1pPr>
            <a:lvl2pPr marL="679450" indent="-285750">
              <a:defRPr sz="2000"/>
            </a:lvl2pPr>
            <a:lvl3pPr marL="914400" indent="-228600">
              <a:defRPr sz="1800"/>
            </a:lvl3pPr>
            <a:lvl4pPr marL="1143000" indent="-228600"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Scaling Up Machine Learning 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65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4.png"/><Relationship Id="rId17" Type="http://schemas.openxmlformats.org/officeDocument/2006/relationships/image" Target="../media/image62.png"/><Relationship Id="rId2" Type="http://schemas.openxmlformats.org/officeDocument/2006/relationships/diagramData" Target="../diagrams/data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67.pn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9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70.wmf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1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5699"/>
            <a:ext cx="7772400" cy="1470025"/>
          </a:xfrm>
        </p:spPr>
        <p:txBody>
          <a:bodyPr/>
          <a:lstStyle/>
          <a:p>
            <a:r>
              <a:rPr lang="en-US" dirty="0" smtClean="0"/>
              <a:t>Scaling Up </a:t>
            </a:r>
            <a:br>
              <a:rPr lang="en-US" dirty="0" smtClean="0"/>
            </a:br>
            <a:r>
              <a:rPr lang="en-US" dirty="0" smtClean="0"/>
              <a:t>Decision Tree </a:t>
            </a:r>
            <a:r>
              <a:rPr lang="en-US" dirty="0" smtClean="0"/>
              <a:t>Ensembles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2701" y="3125509"/>
            <a:ext cx="1396105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7570" y="3115357"/>
            <a:ext cx="13954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5321" y="3061382"/>
            <a:ext cx="13906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4446" y="51247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5EA4"/>
                </a:solidFill>
              </a:rPr>
              <a:t>http://hunch.net/~large_scale_survey</a:t>
            </a:r>
            <a:endParaRPr lang="en-US" sz="2400" dirty="0">
              <a:solidFill>
                <a:srgbClr val="005EA4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048" y="4776666"/>
            <a:ext cx="7772400" cy="84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Misha Bilenko (Microsoft) </a:t>
            </a:r>
          </a:p>
          <a:p>
            <a:r>
              <a:rPr lang="en-US" dirty="0" smtClean="0"/>
              <a:t>with Ron </a:t>
            </a:r>
            <a:r>
              <a:rPr lang="en-US" dirty="0" err="1" smtClean="0"/>
              <a:t>Bekkerman</a:t>
            </a:r>
            <a:r>
              <a:rPr lang="en-US" dirty="0" smtClean="0"/>
              <a:t> (LinkedIn) and John Langford (Yahoo!)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Data-Distributed 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84220"/>
            <a:ext cx="8839200" cy="2705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Master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Send workers current model and set of nodes to expand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Wait to receive local split histograms from workers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Aggregate local split </a:t>
            </a:r>
            <a:r>
              <a:rPr lang="en-US" dirty="0" smtClean="0"/>
              <a:t>histograms, select </a:t>
            </a:r>
            <a:r>
              <a:rPr lang="en-US" dirty="0" smtClean="0"/>
              <a:t>best split for every node</a:t>
            </a:r>
          </a:p>
          <a:p>
            <a:endParaRPr lang="en-US" dirty="0" smtClean="0"/>
          </a:p>
          <a:p>
            <a:r>
              <a:rPr lang="en-US" dirty="0" smtClean="0"/>
              <a:t>Worker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2a. 	Pass </a:t>
            </a:r>
            <a:r>
              <a:rPr lang="en-US" dirty="0" smtClean="0"/>
              <a:t>through local data, aggregating split histograms</a:t>
            </a:r>
          </a:p>
          <a:p>
            <a:pPr marL="457200" lvl="1" indent="0">
              <a:buNone/>
            </a:pPr>
            <a:r>
              <a:rPr lang="en-US" dirty="0" smtClean="0"/>
              <a:t>2b. 	Send </a:t>
            </a:r>
            <a:r>
              <a:rPr lang="en-US" dirty="0" smtClean="0"/>
              <a:t>completed local histograms to master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06659" y="1001486"/>
            <a:ext cx="0" cy="18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21065626"/>
              </p:ext>
            </p:extLst>
          </p:nvPr>
        </p:nvGraphicFramePr>
        <p:xfrm>
          <a:off x="2212339" y="909133"/>
          <a:ext cx="1422401" cy="166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421812" y="1016000"/>
            <a:ext cx="0" cy="18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4433" y="961960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9407" y="1074056"/>
            <a:ext cx="8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110740" y="1331292"/>
            <a:ext cx="1625600" cy="82770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3736340" y="1745146"/>
            <a:ext cx="17807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517108" y="985988"/>
            <a:ext cx="1533538" cy="1666298"/>
            <a:chOff x="6924676" y="779516"/>
            <a:chExt cx="1533538" cy="1666298"/>
          </a:xfrm>
        </p:grpSpPr>
        <p:graphicFrame>
          <p:nvGraphicFramePr>
            <p:cNvPr id="43" name="Diagram 42"/>
            <p:cNvGraphicFramePr/>
            <p:nvPr>
              <p:extLst>
                <p:ext uri="{D42A27DB-BD31-4B8C-83A1-F6EECF244321}">
                  <p14:modId xmlns:p14="http://schemas.microsoft.com/office/powerpoint/2010/main" val="2053760050"/>
                </p:ext>
              </p:extLst>
            </p:nvPr>
          </p:nvGraphicFramePr>
          <p:xfrm>
            <a:off x="6968908" y="779516"/>
            <a:ext cx="1422401" cy="16662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01" y="2164949"/>
              <a:ext cx="250824" cy="149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651" y="2164948"/>
              <a:ext cx="250824" cy="149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476" y="2164948"/>
              <a:ext cx="250824" cy="149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825" y="2164546"/>
              <a:ext cx="250824" cy="149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Rounded Rectangle 50"/>
            <p:cNvSpPr/>
            <p:nvPr/>
          </p:nvSpPr>
          <p:spPr>
            <a:xfrm>
              <a:off x="6924676" y="1745145"/>
              <a:ext cx="1533538" cy="275023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>
              <a:endCxn id="1027" idx="0"/>
            </p:cNvCxnSpPr>
            <p:nvPr/>
          </p:nvCxnSpPr>
          <p:spPr>
            <a:xfrm>
              <a:off x="7110413" y="1971454"/>
              <a:ext cx="0" cy="193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483476" y="1971454"/>
              <a:ext cx="0" cy="193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862888" y="1971051"/>
              <a:ext cx="0" cy="193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237538" y="1971051"/>
              <a:ext cx="0" cy="193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>
            <a:stCxn id="1027" idx="1"/>
          </p:cNvCxnSpPr>
          <p:nvPr/>
        </p:nvCxnSpPr>
        <p:spPr>
          <a:xfrm flipH="1">
            <a:off x="3934089" y="2446236"/>
            <a:ext cx="16433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81" y="2358597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31" y="2358596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56" y="2358596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05" y="2358194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0" y="2374886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00" y="2374885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25" y="2374885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74" y="2374483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82" y="2397918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32" y="2397917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57" y="2397917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06" y="2397515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09" y="2673657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1" y="2673657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6" y="2673657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5" y="2673657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ounded Rectangle 43"/>
          <p:cNvSpPr/>
          <p:nvPr/>
        </p:nvSpPr>
        <p:spPr>
          <a:xfrm flipV="1">
            <a:off x="2110740" y="2317694"/>
            <a:ext cx="1592522" cy="59769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12" y="1493284"/>
            <a:ext cx="1194479" cy="99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Arrow Connector 53"/>
          <p:cNvCxnSpPr/>
          <p:nvPr/>
        </p:nvCxnSpPr>
        <p:spPr>
          <a:xfrm>
            <a:off x="2349593" y="2547144"/>
            <a:ext cx="0" cy="118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22656" y="2547144"/>
            <a:ext cx="0" cy="118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102068" y="2546741"/>
            <a:ext cx="0" cy="118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476718" y="2546741"/>
            <a:ext cx="0" cy="118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0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5561340" y="930568"/>
            <a:ext cx="1422401" cy="1666298"/>
            <a:chOff x="6968908" y="779516"/>
            <a:chExt cx="1422401" cy="1666298"/>
          </a:xfrm>
        </p:grpSpPr>
        <p:graphicFrame>
          <p:nvGraphicFramePr>
            <p:cNvPr id="43" name="Diagram 42"/>
            <p:cNvGraphicFramePr/>
            <p:nvPr>
              <p:extLst>
                <p:ext uri="{D42A27DB-BD31-4B8C-83A1-F6EECF244321}">
                  <p14:modId xmlns:p14="http://schemas.microsoft.com/office/powerpoint/2010/main" val="3772532075"/>
                </p:ext>
              </p:extLst>
            </p:nvPr>
          </p:nvGraphicFramePr>
          <p:xfrm>
            <a:off x="6968908" y="779516"/>
            <a:ext cx="1422401" cy="16662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52" name="Straight Arrow Connector 51"/>
            <p:cNvCxnSpPr/>
            <p:nvPr/>
          </p:nvCxnSpPr>
          <p:spPr>
            <a:xfrm>
              <a:off x="7110413" y="1971454"/>
              <a:ext cx="0" cy="193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483476" y="1971454"/>
              <a:ext cx="0" cy="193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862888" y="1971051"/>
              <a:ext cx="0" cy="193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237538" y="1971051"/>
              <a:ext cx="0" cy="193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10" y="2358101"/>
            <a:ext cx="274320" cy="1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Feature-Distributed 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84220"/>
            <a:ext cx="8839200" cy="29184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Workers maintain per-instance index of </a:t>
            </a:r>
            <a:r>
              <a:rPr lang="en-US" dirty="0" smtClean="0"/>
              <a:t>current residuals </a:t>
            </a:r>
            <a:r>
              <a:rPr lang="en-US" dirty="0" smtClean="0"/>
              <a:t>and previous splits</a:t>
            </a:r>
            <a:endParaRPr lang="en-US" dirty="0" smtClean="0"/>
          </a:p>
          <a:p>
            <a:r>
              <a:rPr lang="en-US" dirty="0" smtClean="0"/>
              <a:t>Master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Request workers to expand a set of nodes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Wait to receive </a:t>
            </a:r>
            <a:r>
              <a:rPr lang="en-US" dirty="0" smtClean="0"/>
              <a:t>best per-feature splits from workers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Select best </a:t>
            </a:r>
            <a:r>
              <a:rPr lang="en-US" dirty="0" smtClean="0"/>
              <a:t>feature-split for every node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Request best </a:t>
            </a:r>
            <a:r>
              <a:rPr lang="en-US" dirty="0" smtClean="0">
                <a:solidFill>
                  <a:srgbClr val="FF0000"/>
                </a:solidFill>
              </a:rPr>
              <a:t>splits’ workers </a:t>
            </a:r>
            <a:r>
              <a:rPr lang="en-US" dirty="0" smtClean="0">
                <a:solidFill>
                  <a:srgbClr val="FF0000"/>
                </a:solidFill>
              </a:rPr>
              <a:t>to broadcast per-instance assignments and residuals</a:t>
            </a:r>
          </a:p>
          <a:p>
            <a:endParaRPr lang="en-US" dirty="0" smtClean="0"/>
          </a:p>
          <a:p>
            <a:r>
              <a:rPr lang="en-US" dirty="0" smtClean="0"/>
              <a:t>Worker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2a. 	Pass </a:t>
            </a:r>
            <a:r>
              <a:rPr lang="en-US" dirty="0" smtClean="0"/>
              <a:t>through </a:t>
            </a:r>
            <a:r>
              <a:rPr lang="en-US" dirty="0" smtClean="0"/>
              <a:t>all instances for local features, </a:t>
            </a:r>
            <a:r>
              <a:rPr lang="en-US" dirty="0" smtClean="0"/>
              <a:t>aggregating split </a:t>
            </a:r>
            <a:r>
              <a:rPr lang="en-US" dirty="0" smtClean="0"/>
              <a:t>histograms for each node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2b. 	Select local features’ best splits for each node, send to </a:t>
            </a:r>
            <a:r>
              <a:rPr lang="en-US" dirty="0" smtClean="0"/>
              <a:t>master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06659" y="1001485"/>
            <a:ext cx="0" cy="2011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23167508"/>
              </p:ext>
            </p:extLst>
          </p:nvPr>
        </p:nvGraphicFramePr>
        <p:xfrm>
          <a:off x="2212339" y="909133"/>
          <a:ext cx="1422401" cy="166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421812" y="1015999"/>
            <a:ext cx="0" cy="2011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4433" y="961960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9407" y="1002406"/>
            <a:ext cx="8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Worker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74876" y="2033708"/>
            <a:ext cx="184223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934089" y="2446236"/>
            <a:ext cx="16433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71" y="2348837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ounded Rectangle 52"/>
          <p:cNvSpPr/>
          <p:nvPr/>
        </p:nvSpPr>
        <p:spPr>
          <a:xfrm flipV="1">
            <a:off x="2110740" y="2274270"/>
            <a:ext cx="1564136" cy="54150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75" y="2351142"/>
            <a:ext cx="274320" cy="16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28" y="2350819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Explosion 1 17"/>
          <p:cNvSpPr/>
          <p:nvPr/>
        </p:nvSpPr>
        <p:spPr>
          <a:xfrm flipV="1">
            <a:off x="5594731" y="2432963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xplosion 1 63"/>
          <p:cNvSpPr/>
          <p:nvPr/>
        </p:nvSpPr>
        <p:spPr>
          <a:xfrm flipV="1">
            <a:off x="5971524" y="2378398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xplosion 1 64"/>
          <p:cNvSpPr/>
          <p:nvPr/>
        </p:nvSpPr>
        <p:spPr>
          <a:xfrm flipV="1">
            <a:off x="6353927" y="2431854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xplosion 1 65"/>
          <p:cNvSpPr/>
          <p:nvPr/>
        </p:nvSpPr>
        <p:spPr>
          <a:xfrm flipV="1">
            <a:off x="6733525" y="2380133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65" y="2370322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9" y="2370322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23" y="2372703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49" y="2372045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Explosion 1 70"/>
          <p:cNvSpPr/>
          <p:nvPr/>
        </p:nvSpPr>
        <p:spPr>
          <a:xfrm flipV="1">
            <a:off x="2254368" y="2445136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xplosion 1 71"/>
          <p:cNvSpPr/>
          <p:nvPr/>
        </p:nvSpPr>
        <p:spPr>
          <a:xfrm flipV="1">
            <a:off x="2638781" y="2394381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xplosion 1 72"/>
          <p:cNvSpPr/>
          <p:nvPr/>
        </p:nvSpPr>
        <p:spPr>
          <a:xfrm flipV="1">
            <a:off x="3024994" y="2444027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xplosion 1 73"/>
          <p:cNvSpPr/>
          <p:nvPr/>
        </p:nvSpPr>
        <p:spPr>
          <a:xfrm flipV="1">
            <a:off x="3412212" y="2396297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xplosion 1 74"/>
          <p:cNvSpPr/>
          <p:nvPr/>
        </p:nvSpPr>
        <p:spPr>
          <a:xfrm flipV="1">
            <a:off x="2189028" y="2397941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xplosion 1 75"/>
          <p:cNvSpPr/>
          <p:nvPr/>
        </p:nvSpPr>
        <p:spPr>
          <a:xfrm flipV="1">
            <a:off x="2573441" y="2441540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xplosion 1 76"/>
          <p:cNvSpPr/>
          <p:nvPr/>
        </p:nvSpPr>
        <p:spPr>
          <a:xfrm flipV="1">
            <a:off x="2959654" y="2396832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xplosion 1 77"/>
          <p:cNvSpPr/>
          <p:nvPr/>
        </p:nvSpPr>
        <p:spPr>
          <a:xfrm flipV="1">
            <a:off x="3346872" y="2349102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xplosion 1 78"/>
          <p:cNvSpPr/>
          <p:nvPr/>
        </p:nvSpPr>
        <p:spPr>
          <a:xfrm flipV="1">
            <a:off x="2316025" y="2350746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xplosion 1 79"/>
          <p:cNvSpPr/>
          <p:nvPr/>
        </p:nvSpPr>
        <p:spPr>
          <a:xfrm flipV="1">
            <a:off x="2700438" y="2492328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xplosion 1 80"/>
          <p:cNvSpPr/>
          <p:nvPr/>
        </p:nvSpPr>
        <p:spPr>
          <a:xfrm flipV="1">
            <a:off x="3093909" y="2349637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xplosion 1 81"/>
          <p:cNvSpPr/>
          <p:nvPr/>
        </p:nvSpPr>
        <p:spPr>
          <a:xfrm flipV="1">
            <a:off x="3473869" y="2494244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xplosion 1 82"/>
          <p:cNvSpPr/>
          <p:nvPr/>
        </p:nvSpPr>
        <p:spPr>
          <a:xfrm flipV="1">
            <a:off x="2373131" y="2405310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xplosion 1 83"/>
          <p:cNvSpPr/>
          <p:nvPr/>
        </p:nvSpPr>
        <p:spPr>
          <a:xfrm flipV="1">
            <a:off x="2757544" y="2445280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xplosion 1 84"/>
          <p:cNvSpPr/>
          <p:nvPr/>
        </p:nvSpPr>
        <p:spPr>
          <a:xfrm flipV="1">
            <a:off x="3151015" y="2440491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xplosion 1 85"/>
          <p:cNvSpPr/>
          <p:nvPr/>
        </p:nvSpPr>
        <p:spPr>
          <a:xfrm flipV="1">
            <a:off x="3530975" y="2447196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34776"/>
              </p:ext>
            </p:extLst>
          </p:nvPr>
        </p:nvGraphicFramePr>
        <p:xfrm>
          <a:off x="7894466" y="1001486"/>
          <a:ext cx="914400" cy="1628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6" descr="C:\Users\mbilenko\AppData\Local\Microsoft\Windows\Temporary Internet Files\Content.IE5\DQP5YGP2\MC900310902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94" y="695945"/>
            <a:ext cx="335694" cy="26199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90" name="Picture 6" descr="C:\Users\mbilenko\AppData\Local\Microsoft\Windows\Temporary Internet Files\Content.IE5\DQP5YGP2\MC900310902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688" y="695944"/>
            <a:ext cx="335694" cy="261997"/>
          </a:xfrm>
          <a:prstGeom prst="rect">
            <a:avLst/>
          </a:prstGeom>
          <a:solidFill>
            <a:srgbClr val="FF3399"/>
          </a:solidFill>
        </p:spPr>
      </p:pic>
      <p:sp>
        <p:nvSpPr>
          <p:cNvPr id="20" name="Oval 19"/>
          <p:cNvSpPr/>
          <p:nvPr/>
        </p:nvSpPr>
        <p:spPr>
          <a:xfrm>
            <a:off x="2239212" y="2446464"/>
            <a:ext cx="167604" cy="45719"/>
          </a:xfrm>
          <a:prstGeom prst="ellipse">
            <a:avLst/>
          </a:prstGeom>
          <a:solidFill>
            <a:srgbClr val="FFC000">
              <a:alpha val="41000"/>
            </a:srgbClr>
          </a:solidFill>
          <a:ln w="95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743413" y="2445208"/>
            <a:ext cx="167604" cy="45719"/>
          </a:xfrm>
          <a:prstGeom prst="ellipse">
            <a:avLst/>
          </a:prstGeom>
          <a:solidFill>
            <a:srgbClr val="FFC000">
              <a:alpha val="41000"/>
            </a:srgbClr>
          </a:solidFill>
          <a:ln w="95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959654" y="2395821"/>
            <a:ext cx="167604" cy="45719"/>
          </a:xfrm>
          <a:prstGeom prst="ellipse">
            <a:avLst/>
          </a:prstGeom>
          <a:solidFill>
            <a:srgbClr val="FFC000">
              <a:alpha val="41000"/>
            </a:srgbClr>
          </a:solidFill>
          <a:ln w="95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452151" y="2494625"/>
            <a:ext cx="167604" cy="45719"/>
          </a:xfrm>
          <a:prstGeom prst="ellipse">
            <a:avLst/>
          </a:prstGeom>
          <a:solidFill>
            <a:srgbClr val="FFC000">
              <a:alpha val="41000"/>
            </a:srgbClr>
          </a:solidFill>
          <a:ln w="95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829494" y="2486210"/>
            <a:ext cx="0" cy="193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3046087" y="2440100"/>
            <a:ext cx="0" cy="239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326934" y="2487259"/>
            <a:ext cx="0" cy="192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105" idx="2"/>
          </p:cNvCxnSpPr>
          <p:nvPr/>
        </p:nvCxnSpPr>
        <p:spPr>
          <a:xfrm flipH="1">
            <a:off x="3540690" y="2540344"/>
            <a:ext cx="0" cy="128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Explosion 1 101"/>
          <p:cNvSpPr/>
          <p:nvPr/>
        </p:nvSpPr>
        <p:spPr>
          <a:xfrm flipV="1">
            <a:off x="2256506" y="2681145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Explosion 1 102"/>
          <p:cNvSpPr/>
          <p:nvPr/>
        </p:nvSpPr>
        <p:spPr>
          <a:xfrm flipV="1">
            <a:off x="2974136" y="2686169"/>
            <a:ext cx="143901" cy="45719"/>
          </a:xfrm>
          <a:prstGeom prst="irregularSeal1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xplosion 1 103"/>
          <p:cNvSpPr/>
          <p:nvPr/>
        </p:nvSpPr>
        <p:spPr>
          <a:xfrm flipV="1">
            <a:off x="2757543" y="2686874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xplosion 1 104"/>
          <p:cNvSpPr/>
          <p:nvPr/>
        </p:nvSpPr>
        <p:spPr>
          <a:xfrm flipV="1">
            <a:off x="3484162" y="2681145"/>
            <a:ext cx="143901" cy="45719"/>
          </a:xfrm>
          <a:prstGeom prst="irregularSeal1">
            <a:avLst/>
          </a:prstGeom>
          <a:solidFill>
            <a:srgbClr val="FF3399"/>
          </a:solidFill>
          <a:ln w="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3934089" y="2668360"/>
            <a:ext cx="15830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666681" y="2553697"/>
            <a:ext cx="2827" cy="314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2" name="Picture 6" descr="C:\Users\mbilenko\AppData\Local\Microsoft\Windows\Temporary Internet Files\Content.IE5\DQP5YGP2\MC900310902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26" y="1056073"/>
            <a:ext cx="335694" cy="261997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33" name="Picture 6" descr="C:\Users\mbilenko\AppData\Local\Microsoft\Windows\Temporary Internet Files\Content.IE5\DQP5YGP2\MC900310902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08" y="2903461"/>
            <a:ext cx="335694" cy="261997"/>
          </a:xfrm>
          <a:prstGeom prst="rect">
            <a:avLst/>
          </a:prstGeom>
          <a:solidFill>
            <a:srgbClr val="FF3399"/>
          </a:solidFill>
        </p:spPr>
      </p:pic>
      <p:cxnSp>
        <p:nvCxnSpPr>
          <p:cNvPr id="135" name="Straight Arrow Connector 134"/>
          <p:cNvCxnSpPr/>
          <p:nvPr/>
        </p:nvCxnSpPr>
        <p:spPr>
          <a:xfrm>
            <a:off x="6485385" y="2559824"/>
            <a:ext cx="2827" cy="314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6" name="Picture 6" descr="C:\Users\mbilenko\AppData\Local\Microsoft\Windows\Temporary Internet Files\Content.IE5\DQP5YGP2\MC900310902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12" y="2909588"/>
            <a:ext cx="335694" cy="261997"/>
          </a:xfrm>
          <a:prstGeom prst="rect">
            <a:avLst/>
          </a:prstGeom>
          <a:solidFill>
            <a:srgbClr val="FF3399"/>
          </a:solidFill>
        </p:spPr>
      </p:pic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37907"/>
              </p:ext>
            </p:extLst>
          </p:nvPr>
        </p:nvGraphicFramePr>
        <p:xfrm>
          <a:off x="5748485" y="2567777"/>
          <a:ext cx="91440" cy="274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"/>
              </a:tblGrid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88485"/>
              </p:ext>
            </p:extLst>
          </p:nvPr>
        </p:nvGraphicFramePr>
        <p:xfrm>
          <a:off x="6574581" y="2579663"/>
          <a:ext cx="91440" cy="274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"/>
              </a:tblGrid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1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4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8" grpId="0" animBg="1"/>
      <p:bldP spid="64" grpId="0" animBg="1"/>
      <p:bldP spid="65" grpId="0" animBg="1"/>
      <p:bldP spid="66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20" grpId="0" animBg="1"/>
      <p:bldP spid="95" grpId="0" animBg="1"/>
      <p:bldP spid="96" grpId="0" animBg="1"/>
      <p:bldP spid="97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60"/>
            <a:ext cx="8229600" cy="86470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PLANET  [</a:t>
            </a:r>
            <a:r>
              <a:rPr lang="en-US" sz="3600" dirty="0" smtClean="0">
                <a:solidFill>
                  <a:srgbClr val="00B050"/>
                </a:solidFill>
              </a:rPr>
              <a:t>SUML11-Ch2</a:t>
            </a:r>
            <a:r>
              <a:rPr lang="en-US" sz="3600" dirty="0" smtClean="0">
                <a:solidFill>
                  <a:prstClr val="black"/>
                </a:solidFill>
              </a:rPr>
              <a:t>]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(Parallel Learner for Assembling Numerous Ensemble Trees)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2279"/>
            <a:ext cx="9144000" cy="5234609"/>
          </a:xfrm>
        </p:spPr>
        <p:txBody>
          <a:bodyPr/>
          <a:lstStyle/>
          <a:p>
            <a:r>
              <a:rPr lang="en-US" b="1" dirty="0" smtClean="0"/>
              <a:t>Platform</a:t>
            </a:r>
            <a:r>
              <a:rPr lang="en-US" dirty="0" smtClean="0"/>
              <a:t>:    MapReduce (Google), RPC (!)</a:t>
            </a:r>
          </a:p>
          <a:p>
            <a:r>
              <a:rPr lang="en-US" b="1" dirty="0" smtClean="0"/>
              <a:t>Data Partitioning</a:t>
            </a:r>
            <a:r>
              <a:rPr lang="en-US" dirty="0" smtClean="0"/>
              <a:t>:   Horizontal (by-instance)</a:t>
            </a:r>
          </a:p>
          <a:p>
            <a:r>
              <a:rPr lang="en-US" b="1" dirty="0" smtClean="0"/>
              <a:t>Binning</a:t>
            </a:r>
            <a:r>
              <a:rPr lang="en-US" dirty="0" smtClean="0"/>
              <a:t>:   during initialization</a:t>
            </a:r>
          </a:p>
          <a:p>
            <a:pPr lvl="1"/>
            <a:r>
              <a:rPr lang="en-US" dirty="0" smtClean="0"/>
              <a:t>Single-pass approximate </a:t>
            </a:r>
            <a:r>
              <a:rPr lang="en-US" dirty="0" err="1" smtClean="0"/>
              <a:t>quantiles</a:t>
            </a:r>
            <a:r>
              <a:rPr lang="en-US" dirty="0"/>
              <a:t> via [</a:t>
            </a:r>
            <a:r>
              <a:rPr lang="en-US" dirty="0" err="1"/>
              <a:t>Manku</a:t>
            </a:r>
            <a:r>
              <a:rPr lang="en-US" dirty="0"/>
              <a:t> et al. ’98</a:t>
            </a:r>
            <a:r>
              <a:rPr lang="en-US" dirty="0" smtClean="0"/>
              <a:t>]</a:t>
            </a:r>
          </a:p>
          <a:p>
            <a:r>
              <a:rPr lang="en-US" dirty="0" smtClean="0"/>
              <a:t>Modulate between distributed and single-machine tree construction</a:t>
            </a:r>
          </a:p>
          <a:p>
            <a:pPr lvl="1"/>
            <a:r>
              <a:rPr lang="en-US" i="1" dirty="0" err="1"/>
              <a:t>MapReduceQueue</a:t>
            </a:r>
            <a:r>
              <a:rPr lang="en-US" dirty="0"/>
              <a:t>:  distributed </a:t>
            </a:r>
            <a:r>
              <a:rPr lang="en-US" dirty="0" smtClean="0"/>
              <a:t>tree construction</a:t>
            </a:r>
          </a:p>
          <a:p>
            <a:pPr lvl="1"/>
            <a:r>
              <a:rPr lang="en-US" i="1" dirty="0" err="1" smtClean="0"/>
              <a:t>InMemoryQueue</a:t>
            </a:r>
            <a:r>
              <a:rPr lang="en-US" dirty="0" smtClean="0"/>
              <a:t>:    single-worker tree construction (when node small enough)</a:t>
            </a:r>
          </a:p>
        </p:txBody>
      </p:sp>
    </p:spTree>
    <p:extLst>
      <p:ext uri="{BB962C8B-B14F-4D97-AF65-F5344CB8AC3E}">
        <p14:creationId xmlns:p14="http://schemas.microsoft.com/office/powerpoint/2010/main" val="1927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114" y="1219200"/>
                <a:ext cx="8839200" cy="5029200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Go through examples, aggregating summaries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∑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∑1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for every:</a:t>
                </a:r>
              </a:p>
              <a:p>
                <a:pPr lvl="1"/>
                <a:r>
                  <a:rPr lang="en-US" dirty="0" smtClean="0"/>
                  <a:t>Node:   total </a:t>
                </a:r>
                <a:r>
                  <a:rPr lang="en-US" smtClean="0"/>
                  <a:t>statistics for </a:t>
                </a:r>
                <a:r>
                  <a:rPr lang="en-US" dirty="0" smtClean="0"/>
                  <a:t>the node (applies for all features)</a:t>
                </a:r>
              </a:p>
              <a:p>
                <a:pPr lvl="1"/>
                <a:r>
                  <a:rPr lang="en-US" dirty="0" smtClean="0"/>
                  <a:t>Split:   for every feature-bin</a:t>
                </a:r>
                <a:endParaRPr lang="en-US" dirty="0"/>
              </a:p>
              <a:p>
                <a:pPr lvl="1"/>
                <a:endParaRPr lang="en-US" sz="1100" b="0" i="1" dirty="0" smtClean="0">
                  <a:latin typeface="Cambria Math"/>
                </a:endParaRPr>
              </a:p>
              <a:p>
                <a:pPr marL="57150" indent="0">
                  <a:buNone/>
                  <a:tabLst>
                    <a:tab pos="4919663" algn="l"/>
                  </a:tabLs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𝑀𝑎𝑝𝑝𝑒𝑟</m:t>
                    </m:r>
                    <m:r>
                      <a:rPr lang="en-US" sz="2000" b="0" i="1" dirty="0" smtClean="0">
                        <a:latin typeface="Cambria Math"/>
                      </a:rPr>
                      <m:t>.</m:t>
                    </m:r>
                    <m:r>
                      <a:rPr lang="en-US" sz="2000" i="1" dirty="0" smtClean="0">
                        <a:latin typeface="Cambria Math"/>
                      </a:rPr>
                      <m:t>𝑀𝑎𝑝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, </m:t>
                    </m:r>
                    <m:r>
                      <a:rPr lang="en-US" sz="2000" b="0" i="1" dirty="0" smtClean="0">
                        <a:latin typeface="Cambria Math"/>
                      </a:rPr>
                      <m:t>𝑚𝑜𝑑𝑒𝑙</m:t>
                    </m:r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𝑀</m:t>
                    </m:r>
                    <m:r>
                      <a:rPr lang="en-US" sz="2000" b="0" i="1" dirty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nodes</m:t>
                    </m:r>
                    <m:r>
                      <a:rPr lang="en-US" sz="2000" b="0" i="0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𝑁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 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𝑀</m:t>
                    </m:r>
                    <m:r>
                      <a:rPr lang="en-US" sz="2000" i="1" dirty="0">
                        <a:latin typeface="Cambria Math"/>
                      </a:rPr>
                      <m:t>𝑎𝑝𝑝𝑒𝑟</m:t>
                    </m:r>
                    <m:r>
                      <a:rPr lang="en-US" sz="2000" i="1" dirty="0">
                        <a:latin typeface="Cambria Math"/>
                      </a:rPr>
                      <m:t>.</m:t>
                    </m:r>
                    <m:r>
                      <a:rPr lang="en-US" sz="2000" b="0" i="1" dirty="0" smtClean="0">
                        <a:latin typeface="Cambria Math"/>
                      </a:rPr>
                      <m:t>𝐹𝑖𝑛𝑎𝑙𝑖𝑧𝑒</m:t>
                    </m:r>
                    <m:r>
                      <a:rPr lang="en-US" sz="2000" b="0" i="1" dirty="0" smtClean="0">
                        <a:latin typeface="Cambria Math"/>
                      </a:rPr>
                      <m:t>()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114" y="1219200"/>
                <a:ext cx="8839200" cy="5029200"/>
              </a:xfrm>
              <a:blipFill rotWithShape="1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PLANET:   </a:t>
            </a:r>
            <a:r>
              <a:rPr lang="en-US" sz="3600" dirty="0" err="1" smtClean="0">
                <a:solidFill>
                  <a:prstClr val="black"/>
                </a:solidFill>
              </a:rPr>
              <a:t>ExpandNodes</a:t>
            </a:r>
            <a:r>
              <a:rPr lang="en-US" sz="3600" dirty="0" smtClean="0">
                <a:solidFill>
                  <a:prstClr val="black"/>
                </a:solidFill>
              </a:rPr>
              <a:t> Mapper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3479798"/>
            <a:ext cx="490061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27" y="3479798"/>
            <a:ext cx="4064173" cy="14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11" y="502920"/>
            <a:ext cx="963930" cy="102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1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14" y="1219200"/>
            <a:ext cx="8839200" cy="5029200"/>
          </a:xfrm>
        </p:spPr>
        <p:txBody>
          <a:bodyPr>
            <a:normAutofit/>
          </a:bodyPr>
          <a:lstStyle/>
          <a:p>
            <a:pPr marL="400050">
              <a:tabLst>
                <a:tab pos="4919663" algn="l"/>
              </a:tabLst>
            </a:pPr>
            <a:r>
              <a:rPr lang="en-US" sz="2400" dirty="0" smtClean="0"/>
              <a:t>Receives  (presorted)</a:t>
            </a:r>
          </a:p>
          <a:p>
            <a:pPr marL="514350" lvl="1" indent="0">
              <a:buNone/>
              <a:tabLst>
                <a:tab pos="4919663" algn="l"/>
              </a:tabLst>
            </a:pPr>
            <a:r>
              <a:rPr lang="en-US" sz="1800" dirty="0" smtClean="0"/>
              <a:t>(a) Totals for every node</a:t>
            </a:r>
          </a:p>
          <a:p>
            <a:pPr marL="514350" lvl="1" indent="0">
              <a:buNone/>
              <a:tabLst>
                <a:tab pos="4919663" algn="l"/>
              </a:tabLst>
            </a:pPr>
            <a:r>
              <a:rPr lang="en-US" sz="1800" dirty="0" smtClean="0"/>
              <a:t>(b) Feature-split histogram for every node</a:t>
            </a:r>
          </a:p>
          <a:p>
            <a:pPr marL="400050">
              <a:tabLst>
                <a:tab pos="4919663" algn="l"/>
              </a:tabLst>
            </a:pPr>
            <a:r>
              <a:rPr lang="en-US" sz="2400" dirty="0" smtClean="0"/>
              <a:t>Adds up histograms, finds best split among all possible ones.</a:t>
            </a:r>
          </a:p>
          <a:p>
            <a:pPr marL="400050">
              <a:tabLst>
                <a:tab pos="4919663" algn="l"/>
              </a:tabLst>
            </a:pPr>
            <a:r>
              <a:rPr lang="en-US" sz="2400" dirty="0" smtClean="0"/>
              <a:t>Emits best split found for given node</a:t>
            </a:r>
          </a:p>
          <a:p>
            <a:pPr marL="800100" lvl="1">
              <a:tabLst>
                <a:tab pos="4919663" algn="l"/>
              </a:tabLst>
            </a:pPr>
            <a:endParaRPr lang="en-US" sz="1800" dirty="0" smtClean="0"/>
          </a:p>
          <a:p>
            <a:pPr marL="800100" lvl="1">
              <a:tabLst>
                <a:tab pos="4919663" algn="l"/>
              </a:tabLst>
            </a:pPr>
            <a:endParaRPr lang="en-US" sz="1800" dirty="0"/>
          </a:p>
          <a:p>
            <a:pPr marL="800100" lvl="1">
              <a:tabLst>
                <a:tab pos="4919663" algn="l"/>
              </a:tabLst>
            </a:pPr>
            <a:endParaRPr lang="en-US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PLANET:   </a:t>
            </a:r>
            <a:r>
              <a:rPr lang="en-US" sz="3600" dirty="0" err="1" smtClean="0">
                <a:solidFill>
                  <a:prstClr val="black"/>
                </a:solidFill>
              </a:rPr>
              <a:t>ExpandNodes</a:t>
            </a:r>
            <a:r>
              <a:rPr lang="en-US" sz="3600" dirty="0" smtClean="0">
                <a:solidFill>
                  <a:prstClr val="black"/>
                </a:solidFill>
              </a:rPr>
              <a:t> Reducer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251200"/>
            <a:ext cx="568344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24" y="773637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74" y="773636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99" y="773636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48" y="773234"/>
            <a:ext cx="250824" cy="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93" y="789926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43" y="789925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68" y="789925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7" y="789523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25" y="812958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75" y="812957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00" y="812957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49" y="812555"/>
            <a:ext cx="250824" cy="149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52" y="1088697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34" y="1088697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59" y="1088697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08" y="1088697"/>
            <a:ext cx="271192" cy="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 flipV="1">
            <a:off x="4098483" y="732735"/>
            <a:ext cx="1592522" cy="55906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14" y="1190625"/>
            <a:ext cx="8839200" cy="5029200"/>
          </a:xfrm>
        </p:spPr>
        <p:txBody>
          <a:bodyPr/>
          <a:lstStyle/>
          <a:p>
            <a:r>
              <a:rPr lang="en-US" dirty="0" smtClean="0"/>
              <a:t>Master (Controller)</a:t>
            </a:r>
          </a:p>
          <a:p>
            <a:pPr lvl="1"/>
            <a:r>
              <a:rPr lang="en-US" dirty="0" smtClean="0"/>
              <a:t>Creates and sends jobs to </a:t>
            </a:r>
            <a:r>
              <a:rPr lang="en-US" i="1" dirty="0" err="1" smtClean="0"/>
              <a:t>MRQueue</a:t>
            </a:r>
            <a:r>
              <a:rPr lang="en-US" dirty="0" smtClean="0"/>
              <a:t> or </a:t>
            </a:r>
            <a:r>
              <a:rPr lang="en-US" i="1" dirty="0" err="1" smtClean="0"/>
              <a:t>InMemoryQueue</a:t>
            </a:r>
            <a:endParaRPr lang="en-US" i="1" dirty="0" smtClean="0"/>
          </a:p>
          <a:p>
            <a:pPr lvl="1"/>
            <a:r>
              <a:rPr lang="en-US" dirty="0" smtClean="0"/>
              <a:t>Aggregates best splits for each node, updates model</a:t>
            </a:r>
          </a:p>
          <a:p>
            <a:r>
              <a:rPr lang="en-US" dirty="0" smtClean="0"/>
              <a:t>Engineering is non-trivial, impactful</a:t>
            </a:r>
          </a:p>
          <a:p>
            <a:pPr lvl="1"/>
            <a:r>
              <a:rPr lang="en-US" dirty="0" smtClean="0"/>
              <a:t>MapReduce per-worker setup and tear-down costs are high</a:t>
            </a:r>
          </a:p>
          <a:p>
            <a:pPr lvl="2"/>
            <a:r>
              <a:rPr lang="en-US" dirty="0" smtClean="0"/>
              <a:t>Forward-schedule:   pre-allocate Mappers and Reducers, standby</a:t>
            </a:r>
          </a:p>
          <a:p>
            <a:pPr lvl="2"/>
            <a:r>
              <a:rPr lang="en-US" dirty="0" smtClean="0"/>
              <a:t>Controller uses RPC to send jobs</a:t>
            </a:r>
          </a:p>
          <a:p>
            <a:pPr lvl="1"/>
            <a:r>
              <a:rPr lang="en-US" dirty="0" smtClean="0"/>
              <a:t>Categorical attributes</a:t>
            </a:r>
          </a:p>
          <a:p>
            <a:pPr lvl="2"/>
            <a:r>
              <a:rPr lang="en-US" dirty="0" smtClean="0"/>
              <a:t>Specially handled (different MR keys; still linear using the “</a:t>
            </a:r>
            <a:r>
              <a:rPr lang="en-US" dirty="0" err="1" smtClean="0"/>
              <a:t>Breiman</a:t>
            </a:r>
            <a:r>
              <a:rPr lang="en-US" dirty="0" smtClean="0"/>
              <a:t> trick”)</a:t>
            </a:r>
          </a:p>
          <a:p>
            <a:pPr lvl="2"/>
            <a:r>
              <a:rPr lang="en-US" dirty="0" smtClean="0"/>
              <a:t>Evaluation speedup:  fingerprint, store signature with each node</a:t>
            </a:r>
          </a:p>
          <a:p>
            <a:pPr lvl="2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PLANET:   Master (Controller)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bilenko\Documents\LargeScaleML\chapters\PLANET\book10\book10\figs\time_vs_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66" y="864707"/>
            <a:ext cx="5468729" cy="546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902" y="1252327"/>
                <a:ext cx="3667539" cy="5234609"/>
              </a:xfrm>
            </p:spPr>
            <p:txBody>
              <a:bodyPr>
                <a:normAutofit/>
              </a:bodyPr>
              <a:lstStyle/>
              <a:p>
                <a:pPr marL="168275" indent="-168275"/>
                <a:r>
                  <a:rPr lang="en-US" sz="2000" dirty="0" smtClean="0"/>
                  <a:t>Calibrated binary classification (ad bounce rate prediction)</a:t>
                </a:r>
              </a:p>
              <a:p>
                <a:pPr marL="168275" indent="-168275"/>
                <a:endParaRPr lang="en-US" sz="2000" dirty="0" smtClean="0"/>
              </a:p>
              <a:p>
                <a:pPr marL="168275" indent="-168275"/>
                <a:r>
                  <a:rPr lang="en-US" sz="2000" dirty="0" smtClean="0"/>
                  <a:t>Features:  </a:t>
                </a:r>
              </a:p>
              <a:p>
                <a:pPr marL="504825" lvl="1" indent="-168275"/>
                <a:r>
                  <a:rPr lang="en-US" dirty="0" smtClean="0"/>
                  <a:t>4 numeric</a:t>
                </a:r>
              </a:p>
              <a:p>
                <a:pPr marL="504825" lvl="1" indent="-168275"/>
                <a:r>
                  <a:rPr lang="en-US" dirty="0" smtClean="0"/>
                  <a:t>6 categorical,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[2-500]</a:t>
                </a:r>
              </a:p>
              <a:p>
                <a:pPr marL="168275" indent="-168275"/>
                <a:endParaRPr lang="en-US" sz="2000" dirty="0" smtClean="0"/>
              </a:p>
              <a:p>
                <a:pPr marL="168275" indent="-168275"/>
                <a:r>
                  <a:rPr lang="en-US" sz="2000" dirty="0" smtClean="0"/>
                  <a:t>314M instances</a:t>
                </a:r>
              </a:p>
              <a:p>
                <a:pPr marL="168275" indent="-168275"/>
                <a:endParaRPr lang="en-US" sz="2000" dirty="0"/>
              </a:p>
              <a:p>
                <a:pPr marL="168275" indent="-168275"/>
                <a:r>
                  <a:rPr lang="en-US" sz="2000" dirty="0" smtClean="0"/>
                  <a:t>Depth-3 trees</a:t>
                </a:r>
              </a:p>
              <a:p>
                <a:pPr marL="168275" indent="-168275"/>
                <a:endParaRPr lang="en-US" sz="2000" dirty="0"/>
              </a:p>
              <a:p>
                <a:pPr marL="168275" indent="-168275"/>
                <a:endParaRPr lang="en-US" sz="2000" dirty="0"/>
              </a:p>
              <a:p>
                <a:pPr marL="504825" lvl="1" indent="-168275"/>
                <a:endParaRPr lang="en-US" sz="1600" dirty="0" smtClean="0"/>
              </a:p>
              <a:p>
                <a:pPr marL="168275" indent="-168275"/>
                <a:endParaRPr lang="en-US" sz="2000" dirty="0" smtClean="0"/>
              </a:p>
              <a:p>
                <a:pPr marL="168275" indent="-168275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902" y="1252327"/>
                <a:ext cx="3667539" cy="5234609"/>
              </a:xfrm>
              <a:blipFill rotWithShape="1">
                <a:blip r:embed="rId3"/>
                <a:stretch>
                  <a:fillRect l="-1329" t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PLANET: 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PLANET:  Experiments</a:t>
            </a:r>
            <a:endParaRPr lang="en-US" dirty="0"/>
          </a:p>
        </p:txBody>
      </p:sp>
      <p:pic>
        <p:nvPicPr>
          <p:cNvPr id="5" name="Picture 2" descr="C:\Users\mbilenko\Documents\LargeScaleML\chapters\PLANET\book10\book10\figs\time_vs_dep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41" y="919366"/>
            <a:ext cx="5327376" cy="53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78902" y="1252327"/>
                <a:ext cx="3667539" cy="52346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794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68275" indent="-168275"/>
                <a:r>
                  <a:rPr lang="en-US" sz="2000" dirty="0" smtClean="0"/>
                  <a:t>Calibrated binary classification (ad bounce rate prediction)</a:t>
                </a:r>
              </a:p>
              <a:p>
                <a:pPr marL="168275" indent="-168275"/>
                <a:endParaRPr lang="en-US" sz="2000" dirty="0" smtClean="0"/>
              </a:p>
              <a:p>
                <a:pPr marL="168275" indent="-168275"/>
                <a:r>
                  <a:rPr lang="en-US" sz="2000" dirty="0" smtClean="0"/>
                  <a:t>Features:  </a:t>
                </a:r>
              </a:p>
              <a:p>
                <a:pPr marL="504825" lvl="1" indent="-168275"/>
                <a:r>
                  <a:rPr lang="en-US" dirty="0" smtClean="0"/>
                  <a:t>4 numeric</a:t>
                </a:r>
              </a:p>
              <a:p>
                <a:pPr marL="504825" lvl="1" indent="-168275"/>
                <a:r>
                  <a:rPr lang="en-US" dirty="0" smtClean="0"/>
                  <a:t>6 categorical,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[2-500]</a:t>
                </a:r>
              </a:p>
              <a:p>
                <a:pPr marL="168275" indent="-168275"/>
                <a:endParaRPr lang="en-US" sz="2000" dirty="0" smtClean="0"/>
              </a:p>
              <a:p>
                <a:pPr marL="168275" indent="-168275"/>
                <a:r>
                  <a:rPr lang="en-US" sz="2000" dirty="0" smtClean="0"/>
                  <a:t>314M instances</a:t>
                </a:r>
              </a:p>
              <a:p>
                <a:pPr marL="168275" indent="-168275"/>
                <a:endParaRPr lang="en-US" sz="2000" dirty="0"/>
              </a:p>
              <a:p>
                <a:pPr marL="168275" indent="-168275"/>
                <a:r>
                  <a:rPr lang="en-US" sz="2000" dirty="0" smtClean="0"/>
                  <a:t>NB:  R results on 1/30</a:t>
                </a:r>
                <a:r>
                  <a:rPr lang="en-US" sz="2000" baseline="30000" dirty="0" smtClean="0"/>
                  <a:t>th</a:t>
                </a:r>
                <a:r>
                  <a:rPr lang="en-US" sz="2000" dirty="0" smtClean="0"/>
                  <a:t> of data</a:t>
                </a:r>
                <a:endParaRPr lang="en-US" sz="2000" dirty="0"/>
              </a:p>
              <a:p>
                <a:pPr marL="504825" lvl="1" indent="-168275"/>
                <a:endParaRPr lang="en-US" sz="1600" dirty="0" smtClean="0"/>
              </a:p>
              <a:p>
                <a:pPr marL="168275" indent="-168275"/>
                <a:endParaRPr lang="en-US" sz="2000" dirty="0" smtClean="0"/>
              </a:p>
              <a:p>
                <a:pPr marL="168275" indent="-168275"/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2" y="1252327"/>
                <a:ext cx="3667539" cy="5234609"/>
              </a:xfrm>
              <a:prstGeom prst="rect">
                <a:avLst/>
              </a:prstGeom>
              <a:blipFill rotWithShape="1">
                <a:blip r:embed="rId3"/>
                <a:stretch>
                  <a:fillRect l="-1329" t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8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  GBDT [Y+09]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Platform</a:t>
                </a:r>
                <a:r>
                  <a:rPr lang="en-US" dirty="0"/>
                  <a:t>: 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Hadoop</a:t>
                </a:r>
                <a:r>
                  <a:rPr lang="en-US" dirty="0" smtClean="0"/>
                  <a:t> </a:t>
                </a:r>
                <a:r>
                  <a:rPr lang="en-US" strike="sngStrike" dirty="0" smtClean="0"/>
                  <a:t>MapReduce</a:t>
                </a:r>
                <a:r>
                  <a:rPr lang="en-US" dirty="0" smtClean="0"/>
                  <a:t> Streaming, MPI</a:t>
                </a:r>
                <a:endParaRPr lang="en-US" dirty="0"/>
              </a:p>
              <a:p>
                <a:r>
                  <a:rPr lang="en-US" b="1" dirty="0" smtClean="0"/>
                  <a:t>Data </a:t>
                </a:r>
                <a:r>
                  <a:rPr lang="en-US" b="1" dirty="0"/>
                  <a:t>Partitioning</a:t>
                </a:r>
                <a:r>
                  <a:rPr lang="en-US" dirty="0"/>
                  <a:t>:   horizontal, </a:t>
                </a:r>
                <a:r>
                  <a:rPr lang="en-US" dirty="0">
                    <a:solidFill>
                      <a:srgbClr val="FF0000"/>
                    </a:solidFill>
                  </a:rPr>
                  <a:t>vertical </a:t>
                </a:r>
              </a:p>
              <a:p>
                <a:pPr lvl="1"/>
                <a:r>
                  <a:rPr lang="en-US" dirty="0" smtClean="0"/>
                  <a:t>Vertical partitioning requires a per-instance index on every worker</a:t>
                </a:r>
              </a:p>
              <a:p>
                <a:pPr lvl="1"/>
                <a:r>
                  <a:rPr lang="en-US" dirty="0" smtClean="0"/>
                  <a:t>Index aggregates split decisions and residuals for entire dataset</a:t>
                </a:r>
              </a:p>
              <a:p>
                <a:pPr lvl="1"/>
                <a:r>
                  <a:rPr lang="en-US" dirty="0" smtClean="0"/>
                  <a:t>Communication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but kept minimal (1 bit + residual) </a:t>
                </a:r>
              </a:p>
              <a:p>
                <a:r>
                  <a:rPr lang="en-US" dirty="0" smtClean="0"/>
                  <a:t>Results:</a:t>
                </a:r>
              </a:p>
              <a:p>
                <a:pPr lvl="1"/>
                <a:r>
                  <a:rPr lang="en-US" dirty="0" err="1" smtClean="0"/>
                  <a:t>MapReduce</a:t>
                </a:r>
                <a:r>
                  <a:rPr lang="en-US" dirty="0"/>
                  <a:t> </a:t>
                </a:r>
                <a:r>
                  <a:rPr lang="en-US" dirty="0" smtClean="0"/>
                  <a:t>Horizontal:  211 minutes x 2500 trees 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366 days </a:t>
                </a:r>
                <a:r>
                  <a:rPr lang="en-US" dirty="0" smtClean="0"/>
                  <a:t>(100 machines)</a:t>
                </a:r>
              </a:p>
              <a:p>
                <a:pPr lvl="1"/>
                <a:r>
                  <a:rPr lang="en-US" dirty="0" err="1" smtClean="0"/>
                  <a:t>MapReduce</a:t>
                </a:r>
                <a:r>
                  <a:rPr lang="en-US" dirty="0" smtClean="0"/>
                  <a:t> Vertical:        28 seconds x 2500 trees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19.4 hours </a:t>
                </a:r>
                <a:r>
                  <a:rPr lang="en-US" dirty="0" smtClean="0"/>
                  <a:t>(20 machines)</a:t>
                </a:r>
              </a:p>
              <a:p>
                <a:pPr lvl="1"/>
                <a:r>
                  <a:rPr lang="en-US" dirty="0" smtClean="0"/>
                  <a:t>MPI: 		           5 seconds x 2500 trees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3.4 hours </a:t>
                </a:r>
                <a:r>
                  <a:rPr lang="en-US" dirty="0" smtClean="0"/>
                  <a:t>(10 machines)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7" t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1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28" y="1262272"/>
            <a:ext cx="2933969" cy="78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LambdaMART</a:t>
            </a:r>
            <a:r>
              <a:rPr lang="en-US" dirty="0" smtClean="0"/>
              <a:t> [</a:t>
            </a:r>
            <a:r>
              <a:rPr lang="en-US" dirty="0" smtClean="0">
                <a:solidFill>
                  <a:srgbClr val="00B050"/>
                </a:solidFill>
              </a:rPr>
              <a:t>SUML11-Ch8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035"/>
            <a:ext cx="9144000" cy="5234609"/>
          </a:xfrm>
        </p:spPr>
        <p:txBody>
          <a:bodyPr/>
          <a:lstStyle/>
          <a:p>
            <a:r>
              <a:rPr lang="en-US" dirty="0" smtClean="0"/>
              <a:t>Boosting for Learning to Rank</a:t>
            </a:r>
          </a:p>
          <a:p>
            <a:pPr lvl="1"/>
            <a:r>
              <a:rPr lang="en-US" dirty="0" smtClean="0"/>
              <a:t>Loss function: 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Boosting residuals defined via NDCG-based </a:t>
            </a:r>
            <a:r>
              <a:rPr lang="en-US" dirty="0" err="1" smtClean="0"/>
              <a:t>pseudogradient</a:t>
            </a:r>
            <a:endParaRPr lang="en-US" dirty="0" smtClean="0"/>
          </a:p>
          <a:p>
            <a:r>
              <a:rPr lang="en-US" b="1" dirty="0" smtClean="0"/>
              <a:t>Platform</a:t>
            </a:r>
            <a:r>
              <a:rPr lang="en-US" dirty="0" smtClean="0"/>
              <a:t>:  MPI on HPC Cluster</a:t>
            </a:r>
          </a:p>
          <a:p>
            <a:r>
              <a:rPr lang="en-US" b="1" dirty="0" smtClean="0"/>
              <a:t>Binning</a:t>
            </a:r>
            <a:r>
              <a:rPr lang="en-US" dirty="0" smtClean="0"/>
              <a:t>:   during initialization</a:t>
            </a:r>
          </a:p>
          <a:p>
            <a:r>
              <a:rPr lang="en-US" b="1" dirty="0" smtClean="0"/>
              <a:t>Data Partitioning</a:t>
            </a:r>
            <a:r>
              <a:rPr lang="en-US" dirty="0" smtClean="0"/>
              <a:t>:   </a:t>
            </a:r>
            <a:r>
              <a:rPr lang="en-US" dirty="0" smtClean="0">
                <a:solidFill>
                  <a:srgbClr val="FF0000"/>
                </a:solidFill>
              </a:rPr>
              <a:t>horizontal and vertical schemes considered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Rule-based prediction is </a:t>
            </a:r>
            <a:r>
              <a:rPr lang="en-US" dirty="0" smtClean="0"/>
              <a:t>natural and powerful (non-linear)</a:t>
            </a:r>
            <a:endParaRPr lang="en-US" dirty="0" smtClean="0"/>
          </a:p>
          <a:p>
            <a:pPr lvl="1"/>
            <a:r>
              <a:rPr lang="en-US" i="1" dirty="0" smtClean="0"/>
              <a:t>Play outside:   if no rain and not hot, or if snowing but not windy.</a:t>
            </a:r>
          </a:p>
          <a:p>
            <a:r>
              <a:rPr lang="en-US" dirty="0" smtClean="0"/>
              <a:t>Trees hierarchically encode rule-based prediction</a:t>
            </a:r>
          </a:p>
          <a:p>
            <a:pPr lvl="1"/>
            <a:r>
              <a:rPr lang="en-US" dirty="0" smtClean="0"/>
              <a:t> Nodes test features to branch </a:t>
            </a:r>
          </a:p>
          <a:p>
            <a:pPr lvl="1"/>
            <a:r>
              <a:rPr lang="en-US" dirty="0" smtClean="0"/>
              <a:t> Leaves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produce predictions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Regression trees:  numeric outputs</a:t>
            </a:r>
          </a:p>
          <a:p>
            <a:endParaRPr lang="en-US" sz="1100" dirty="0" smtClean="0"/>
          </a:p>
          <a:p>
            <a:r>
              <a:rPr lang="en-US" dirty="0" smtClean="0"/>
              <a:t>Ensembles combine </a:t>
            </a:r>
            <a:r>
              <a:rPr lang="en-US" dirty="0" smtClean="0"/>
              <a:t>tree predictions</a:t>
            </a:r>
          </a:p>
          <a:p>
            <a:pPr lvl="1"/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Ensembles:   Basics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5926661" y="2318706"/>
            <a:ext cx="3319902" cy="2330218"/>
            <a:chOff x="5900535" y="2384021"/>
            <a:chExt cx="3319902" cy="2330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7786833" y="3142376"/>
                  <a:ext cx="12336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𝑊𝑖𝑛𝑑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&lt;10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6833" y="3142376"/>
                  <a:ext cx="1233638" cy="3385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>
              <a:stCxn id="21" idx="2"/>
              <a:endCxn id="24" idx="0"/>
            </p:cNvCxnSpPr>
            <p:nvPr/>
          </p:nvCxnSpPr>
          <p:spPr>
            <a:xfrm flipH="1">
              <a:off x="7062721" y="2861198"/>
              <a:ext cx="364546" cy="362414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Decision 20"/>
            <p:cNvSpPr/>
            <p:nvPr/>
          </p:nvSpPr>
          <p:spPr>
            <a:xfrm>
              <a:off x="7335827" y="2678318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Decision 23"/>
            <p:cNvSpPr/>
            <p:nvPr/>
          </p:nvSpPr>
          <p:spPr>
            <a:xfrm>
              <a:off x="6971281" y="3223612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Decision 28"/>
            <p:cNvSpPr/>
            <p:nvPr/>
          </p:nvSpPr>
          <p:spPr>
            <a:xfrm>
              <a:off x="7699214" y="3227613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1" idx="2"/>
              <a:endCxn id="29" idx="0"/>
            </p:cNvCxnSpPr>
            <p:nvPr/>
          </p:nvCxnSpPr>
          <p:spPr>
            <a:xfrm>
              <a:off x="7427267" y="2861198"/>
              <a:ext cx="363387" cy="366415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2"/>
              <a:endCxn id="56" idx="0"/>
            </p:cNvCxnSpPr>
            <p:nvPr/>
          </p:nvCxnSpPr>
          <p:spPr>
            <a:xfrm flipH="1">
              <a:off x="6876633" y="3406492"/>
              <a:ext cx="186088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4" idx="2"/>
              <a:endCxn id="59" idx="0"/>
            </p:cNvCxnSpPr>
            <p:nvPr/>
          </p:nvCxnSpPr>
          <p:spPr>
            <a:xfrm>
              <a:off x="7062721" y="3406492"/>
              <a:ext cx="186725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6808053" y="3769481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80866" y="3769481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endCxn id="65" idx="0"/>
            </p:cNvCxnSpPr>
            <p:nvPr/>
          </p:nvCxnSpPr>
          <p:spPr>
            <a:xfrm flipH="1">
              <a:off x="7604566" y="3406491"/>
              <a:ext cx="186088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7535986" y="3769480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493334" y="2384021"/>
                  <a:ext cx="1919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𝑃𝑟𝑒𝑐𝑖𝑝𝑖𝑡𝑎𝑡𝑖𝑜𝑛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3334" y="2384021"/>
                  <a:ext cx="1919913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900535" y="3189259"/>
                  <a:ext cx="112965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𝑇𝑒𝑚𝑝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≤90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535" y="3189259"/>
                  <a:ext cx="1129653" cy="2462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763" b="-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374589" y="2769758"/>
                  <a:ext cx="138423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𝑓𝑎𝑙𝑠𝑒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589" y="2769758"/>
                  <a:ext cx="138423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073803" y="2759905"/>
                  <a:ext cx="138423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𝑡𝑟𝑢𝑒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803" y="2759905"/>
                  <a:ext cx="138423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773006" y="3346107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006" y="3346107"/>
                  <a:ext cx="320451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076406" y="3345019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6406" y="3345019"/>
                  <a:ext cx="320451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494372" y="3328241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372" y="3328241"/>
                  <a:ext cx="320451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797772" y="3327153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772" y="3327153"/>
                  <a:ext cx="320451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6722891" y="3851935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891" y="3851935"/>
                  <a:ext cx="320451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7087383" y="3851228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383" y="3851228"/>
                  <a:ext cx="320451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448568" y="3896393"/>
                  <a:ext cx="32045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568" y="3896393"/>
                  <a:ext cx="320451" cy="21544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Flowchart: Decision 89"/>
            <p:cNvSpPr/>
            <p:nvPr/>
          </p:nvSpPr>
          <p:spPr>
            <a:xfrm>
              <a:off x="7877988" y="3783373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7783340" y="3962251"/>
              <a:ext cx="186088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0" idx="2"/>
              <a:endCxn id="93" idx="0"/>
            </p:cNvCxnSpPr>
            <p:nvPr/>
          </p:nvCxnSpPr>
          <p:spPr>
            <a:xfrm>
              <a:off x="7969428" y="3966253"/>
              <a:ext cx="186725" cy="358987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8087573" y="4325240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673146" y="3884001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146" y="3884001"/>
                  <a:ext cx="320451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7976546" y="3882913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6546" y="3882913"/>
                  <a:ext cx="320451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Connector 99"/>
            <p:cNvCxnSpPr/>
            <p:nvPr/>
          </p:nvCxnSpPr>
          <p:spPr>
            <a:xfrm>
              <a:off x="7786833" y="3420395"/>
              <a:ext cx="186725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7714760" y="4331779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627342" y="4458692"/>
                  <a:ext cx="32045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342" y="4458692"/>
                  <a:ext cx="320451" cy="21544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986799" y="3691940"/>
                  <a:ext cx="12336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𝑇𝑒𝑚𝑝</m:t>
                        </m:r>
                        <m:r>
                          <a:rPr lang="en-US" sz="1600" b="0" i="1" smtClean="0">
                            <a:latin typeface="Cambria Math"/>
                          </a:rPr>
                          <m:t>&lt;32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799" y="3691940"/>
                  <a:ext cx="1233638" cy="33855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8005024" y="4406462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024" y="4406462"/>
                  <a:ext cx="320451" cy="30777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/>
          <p:cNvGrpSpPr/>
          <p:nvPr/>
        </p:nvGrpSpPr>
        <p:grpSpPr>
          <a:xfrm>
            <a:off x="232342" y="4093675"/>
            <a:ext cx="3319902" cy="2330218"/>
            <a:chOff x="5900535" y="2384021"/>
            <a:chExt cx="3319902" cy="2330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7786833" y="3142376"/>
                  <a:ext cx="12336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𝑊𝑖𝑛𝑑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&lt;10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6833" y="3142376"/>
                  <a:ext cx="1233638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/>
            <p:cNvCxnSpPr>
              <a:stCxn id="111" idx="2"/>
              <a:endCxn id="112" idx="0"/>
            </p:cNvCxnSpPr>
            <p:nvPr/>
          </p:nvCxnSpPr>
          <p:spPr>
            <a:xfrm flipH="1">
              <a:off x="7062721" y="2861198"/>
              <a:ext cx="364546" cy="362414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Flowchart: Decision 110"/>
            <p:cNvSpPr/>
            <p:nvPr/>
          </p:nvSpPr>
          <p:spPr>
            <a:xfrm>
              <a:off x="7335827" y="2678318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Decision 111"/>
            <p:cNvSpPr/>
            <p:nvPr/>
          </p:nvSpPr>
          <p:spPr>
            <a:xfrm>
              <a:off x="6971281" y="3223612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Decision 112"/>
            <p:cNvSpPr/>
            <p:nvPr/>
          </p:nvSpPr>
          <p:spPr>
            <a:xfrm>
              <a:off x="7699214" y="3227613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>
              <a:stCxn id="111" idx="2"/>
              <a:endCxn id="113" idx="0"/>
            </p:cNvCxnSpPr>
            <p:nvPr/>
          </p:nvCxnSpPr>
          <p:spPr>
            <a:xfrm>
              <a:off x="7427267" y="2861198"/>
              <a:ext cx="363387" cy="366415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2"/>
              <a:endCxn id="117" idx="0"/>
            </p:cNvCxnSpPr>
            <p:nvPr/>
          </p:nvCxnSpPr>
          <p:spPr>
            <a:xfrm flipH="1">
              <a:off x="6876633" y="3406492"/>
              <a:ext cx="186088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2" idx="2"/>
              <a:endCxn id="118" idx="0"/>
            </p:cNvCxnSpPr>
            <p:nvPr/>
          </p:nvCxnSpPr>
          <p:spPr>
            <a:xfrm>
              <a:off x="7062721" y="3406492"/>
              <a:ext cx="186725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6808053" y="3769481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180866" y="3769481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>
              <a:endCxn id="120" idx="0"/>
            </p:cNvCxnSpPr>
            <p:nvPr/>
          </p:nvCxnSpPr>
          <p:spPr>
            <a:xfrm flipH="1">
              <a:off x="7604566" y="3406491"/>
              <a:ext cx="186088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7535986" y="3769480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6493334" y="2384021"/>
                  <a:ext cx="1919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𝑃𝑟𝑒𝑐𝑖𝑝𝑖𝑡𝑎𝑡𝑖𝑜𝑛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3334" y="2384021"/>
                  <a:ext cx="1919913" cy="33855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5900535" y="3189259"/>
                  <a:ext cx="112965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𝑇𝑒𝑚𝑝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≤90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535" y="3189259"/>
                  <a:ext cx="1129653" cy="24622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324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6374589" y="2769758"/>
                  <a:ext cx="138423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𝑓𝑎𝑙𝑠𝑒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589" y="2769758"/>
                  <a:ext cx="138423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7073803" y="2759905"/>
                  <a:ext cx="138423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𝑡𝑟𝑢𝑒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803" y="2759905"/>
                  <a:ext cx="138423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6773006" y="3346107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006" y="3346107"/>
                  <a:ext cx="320451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7076406" y="3345019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6406" y="3345019"/>
                  <a:ext cx="320451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494372" y="3328241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372" y="3328241"/>
                  <a:ext cx="320451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7797772" y="3327153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772" y="3327153"/>
                  <a:ext cx="320451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6640288" y="3851935"/>
                  <a:ext cx="4422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1400" dirty="0" smtClean="0"/>
                    <a:t>.1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288" y="3851935"/>
                  <a:ext cx="442243" cy="307777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7048194" y="3851228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8194" y="3851228"/>
                  <a:ext cx="320451" cy="30777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21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7448568" y="3896393"/>
                  <a:ext cx="32045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568" y="3896393"/>
                  <a:ext cx="320451" cy="21544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5769" r="-5769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Flowchart: Decision 131"/>
            <p:cNvSpPr/>
            <p:nvPr/>
          </p:nvSpPr>
          <p:spPr>
            <a:xfrm>
              <a:off x="7877988" y="3783373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H="1">
              <a:off x="7783340" y="3962251"/>
              <a:ext cx="186088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2" idx="2"/>
              <a:endCxn id="135" idx="0"/>
            </p:cNvCxnSpPr>
            <p:nvPr/>
          </p:nvCxnSpPr>
          <p:spPr>
            <a:xfrm>
              <a:off x="7969428" y="3966253"/>
              <a:ext cx="186725" cy="358987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8087573" y="4325240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7673146" y="3884001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146" y="3884001"/>
                  <a:ext cx="320451" cy="307777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7976546" y="3882913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6546" y="3882913"/>
                  <a:ext cx="320451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Straight Connector 137"/>
            <p:cNvCxnSpPr/>
            <p:nvPr/>
          </p:nvCxnSpPr>
          <p:spPr>
            <a:xfrm>
              <a:off x="7786833" y="3420395"/>
              <a:ext cx="186725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>
            <a:xfrm>
              <a:off x="7714760" y="4331779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601216" y="4458692"/>
              <a:ext cx="32045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/>
                <a:t>0.05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7986799" y="3691940"/>
                  <a:ext cx="12336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𝑇𝑒𝑚𝑝</m:t>
                        </m:r>
                        <m:r>
                          <a:rPr lang="en-US" sz="1600" b="0" i="1" smtClean="0">
                            <a:latin typeface="Cambria Math"/>
                          </a:rPr>
                          <m:t>&lt;32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799" y="3691940"/>
                  <a:ext cx="1233638" cy="338554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7939709" y="4406462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709" y="4406462"/>
                  <a:ext cx="320451" cy="307777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r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0" name="Group 179"/>
          <p:cNvGrpSpPr/>
          <p:nvPr/>
        </p:nvGrpSpPr>
        <p:grpSpPr>
          <a:xfrm>
            <a:off x="3685712" y="4715749"/>
            <a:ext cx="2947856" cy="1738833"/>
            <a:chOff x="4798232" y="4363099"/>
            <a:chExt cx="2947856" cy="17388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6210565" y="4889189"/>
                  <a:ext cx="153552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𝐷𝑎𝑦𝑠𝑇𝑜𝐾𝐷𝐷</m:t>
                        </m:r>
                      </m:oMath>
                    </m:oMathPara>
                  </a14:m>
                  <a:endParaRPr lang="en-US" sz="16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𝐷𝑒𝑎𝑑𝑙𝑖𝑛𝑒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&gt;14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565" y="4889189"/>
                  <a:ext cx="1535523" cy="58477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Straight Connector 144"/>
            <p:cNvCxnSpPr>
              <a:endCxn id="152" idx="0"/>
            </p:cNvCxnSpPr>
            <p:nvPr/>
          </p:nvCxnSpPr>
          <p:spPr>
            <a:xfrm flipH="1">
              <a:off x="5411624" y="4824266"/>
              <a:ext cx="320541" cy="397331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lowchart: Decision 145"/>
            <p:cNvSpPr/>
            <p:nvPr/>
          </p:nvSpPr>
          <p:spPr>
            <a:xfrm>
              <a:off x="5640725" y="4657396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Decision 147"/>
            <p:cNvSpPr/>
            <p:nvPr/>
          </p:nvSpPr>
          <p:spPr>
            <a:xfrm>
              <a:off x="6004112" y="5206691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>
              <a:stCxn id="146" idx="2"/>
              <a:endCxn id="148" idx="0"/>
            </p:cNvCxnSpPr>
            <p:nvPr/>
          </p:nvCxnSpPr>
          <p:spPr>
            <a:xfrm>
              <a:off x="5732165" y="4840276"/>
              <a:ext cx="363387" cy="366415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5343044" y="5221597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=</a:t>
              </a:r>
              <a:endParaRPr lang="en-US" dirty="0"/>
            </a:p>
          </p:txBody>
        </p:sp>
        <p:cxnSp>
          <p:nvCxnSpPr>
            <p:cNvPr id="154" name="Straight Connector 153"/>
            <p:cNvCxnSpPr>
              <a:endCxn id="155" idx="0"/>
            </p:cNvCxnSpPr>
            <p:nvPr/>
          </p:nvCxnSpPr>
          <p:spPr>
            <a:xfrm flipH="1">
              <a:off x="5909464" y="5385569"/>
              <a:ext cx="186088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5840884" y="5748558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4798232" y="4363099"/>
                  <a:ext cx="1919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𝐼𝑠𝑊𝑒𝑒𝑘𝑒𝑛𝑑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232" y="4363099"/>
                  <a:ext cx="1919913" cy="338554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/>
                <p:cNvSpPr txBox="1"/>
                <p:nvPr/>
              </p:nvSpPr>
              <p:spPr>
                <a:xfrm>
                  <a:off x="5346294" y="4748836"/>
                  <a:ext cx="42299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8" name="TextBox 1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294" y="4748836"/>
                  <a:ext cx="422995" cy="307777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5761647" y="4746034"/>
                  <a:ext cx="3365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647" y="4746034"/>
                  <a:ext cx="336553" cy="307777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/>
                <p:cNvSpPr txBox="1"/>
                <p:nvPr/>
              </p:nvSpPr>
              <p:spPr>
                <a:xfrm>
                  <a:off x="5145720" y="5304030"/>
                  <a:ext cx="4422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4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5720" y="5304030"/>
                  <a:ext cx="442243" cy="307777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5731432" y="5886488"/>
                  <a:ext cx="32045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−3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432" y="5886488"/>
                  <a:ext cx="320451" cy="215444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r="-5660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Connector 172"/>
            <p:cNvCxnSpPr/>
            <p:nvPr/>
          </p:nvCxnSpPr>
          <p:spPr>
            <a:xfrm>
              <a:off x="6091731" y="5399473"/>
              <a:ext cx="186725" cy="362989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6215374" y="5757972"/>
              <a:ext cx="137160" cy="1371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6134881" y="5884885"/>
                  <a:ext cx="320451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1.8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881" y="5884885"/>
                  <a:ext cx="320451" cy="215444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3774" r="-5660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737695" y="5340272"/>
                  <a:ext cx="42299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695" y="5340272"/>
                  <a:ext cx="422995" cy="307777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6068898" y="5337470"/>
                  <a:ext cx="33655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8898" y="5337470"/>
                  <a:ext cx="336553" cy="307777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6" name="Group 185"/>
          <p:cNvGrpSpPr/>
          <p:nvPr/>
        </p:nvGrpSpPr>
        <p:grpSpPr>
          <a:xfrm>
            <a:off x="6662301" y="3854206"/>
            <a:ext cx="1615896" cy="828772"/>
            <a:chOff x="6685193" y="3800837"/>
            <a:chExt cx="1615896" cy="828772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6685193" y="3801544"/>
                  <a:ext cx="442243" cy="261610"/>
                </a:xfrm>
                <a:prstGeom prst="rect">
                  <a:avLst/>
                </a:prstGeom>
                <a:grpFill/>
              </p:spPr>
              <p:txBody>
                <a:bodyPr wrap="square" t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1400" dirty="0" smtClean="0"/>
                    <a:t>.1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5193" y="3801544"/>
                  <a:ext cx="442243" cy="26161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t="-18605" b="-23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7093099" y="3800837"/>
                  <a:ext cx="320451" cy="261610"/>
                </a:xfrm>
                <a:prstGeom prst="rect">
                  <a:avLst/>
                </a:prstGeom>
                <a:grpFill/>
              </p:spPr>
              <p:txBody>
                <a:bodyPr wrap="square" t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099" y="3800837"/>
                  <a:ext cx="320451" cy="261610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r="-21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7489497" y="3804146"/>
                  <a:ext cx="320451" cy="215444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497" y="3804146"/>
                  <a:ext cx="320451" cy="215444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5769" r="-5769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/>
                <p:cNvSpPr txBox="1"/>
                <p:nvPr/>
              </p:nvSpPr>
              <p:spPr>
                <a:xfrm>
                  <a:off x="7642145" y="4366445"/>
                  <a:ext cx="320451" cy="215444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0.05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4" name="TextBox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5" y="4366445"/>
                  <a:ext cx="320451" cy="215444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19231" r="-23077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7980638" y="4367999"/>
                  <a:ext cx="320451" cy="261610"/>
                </a:xfrm>
                <a:prstGeom prst="rect">
                  <a:avLst/>
                </a:prstGeom>
                <a:grpFill/>
              </p:spPr>
              <p:txBody>
                <a:bodyPr wrap="square" t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638" y="4367999"/>
                  <a:ext cx="320451" cy="261610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r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232342" y="4046522"/>
            <a:ext cx="3319902" cy="23773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048440" y="4701843"/>
            <a:ext cx="2585128" cy="1752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94272" y="5101486"/>
            <a:ext cx="34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700599" y="5115824"/>
            <a:ext cx="34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399162" y="5086174"/>
            <a:ext cx="1064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+…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7181112" y="4854546"/>
            <a:ext cx="1208915" cy="1598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7795" y="5120489"/>
            <a:ext cx="13906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6" grpId="0" animBg="1"/>
      <p:bldP spid="7" grpId="0"/>
      <p:bldP spid="107" grpId="0"/>
      <p:bldP spid="147" grpId="0"/>
      <p:bldP spid="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Feature-distributed LambdaMART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8551"/>
                <a:ext cx="9144000" cy="5234609"/>
              </a:xfrm>
            </p:spPr>
            <p:txBody>
              <a:bodyPr/>
              <a:lstStyle/>
              <a:p>
                <a:r>
                  <a:rPr lang="en-US" dirty="0" smtClean="0"/>
                  <a:t>Each </a:t>
                </a:r>
                <a:r>
                  <a:rPr lang="en-US" dirty="0"/>
                  <a:t>worker stores </a:t>
                </a:r>
                <a:r>
                  <a:rPr lang="en-US" dirty="0" smtClean="0"/>
                  <a:t>entire dataset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Upper-bound experiment </a:t>
                </a:r>
                <a:r>
                  <a:rPr lang="en-US" dirty="0" smtClean="0"/>
                  <a:t>(removes need </a:t>
                </a:r>
                <a:r>
                  <a:rPr lang="en-US" dirty="0"/>
                  <a:t>to </a:t>
                </a:r>
                <a:r>
                  <a:rPr lang="en-US" dirty="0" smtClean="0"/>
                  <a:t>communicate per-instance data)</a:t>
                </a:r>
              </a:p>
              <a:p>
                <a:pPr lvl="1"/>
                <a:r>
                  <a:rPr lang="en-US" dirty="0" smtClean="0"/>
                  <a:t>With sufficient engineering,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instance-features on commodity machines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No single master, synchronous communication</a:t>
                </a:r>
              </a:p>
              <a:p>
                <a:r>
                  <a:rPr lang="en-US" dirty="0" smtClean="0"/>
                  <a:t>Broadcast-based coordination</a:t>
                </a:r>
              </a:p>
              <a:p>
                <a:r>
                  <a:rPr lang="en-US" dirty="0" smtClean="0"/>
                  <a:t>Communication cost remains independent of dataset size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𝑑𝐾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features,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workers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8551"/>
                <a:ext cx="9144000" cy="5234609"/>
              </a:xfrm>
              <a:blipFill rotWithShape="1">
                <a:blip r:embed="rId2"/>
                <a:stretch>
                  <a:fillRect l="-867" t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4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Data-distributed LambdaMART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potential for boosting trees built with sampled data</a:t>
            </a:r>
          </a:p>
          <a:p>
            <a:r>
              <a:rPr lang="en-US" dirty="0" smtClean="0"/>
              <a:t>Coordinated by master</a:t>
            </a:r>
          </a:p>
          <a:p>
            <a:r>
              <a:rPr lang="en-US" dirty="0" smtClean="0"/>
              <a:t>Each worker</a:t>
            </a:r>
          </a:p>
          <a:p>
            <a:pPr lvl="1"/>
            <a:r>
              <a:rPr lang="en-US" dirty="0" smtClean="0"/>
              <a:t>Trains full tree on its partition and broadcasts to all other workers</a:t>
            </a:r>
          </a:p>
          <a:p>
            <a:pPr lvl="1"/>
            <a:r>
              <a:rPr lang="en-US" dirty="0" smtClean="0"/>
              <a:t>Evaluates other worker’s trees on its partition</a:t>
            </a:r>
          </a:p>
          <a:p>
            <a:pPr lvl="1"/>
            <a:r>
              <a:rPr lang="en-US" dirty="0" smtClean="0"/>
              <a:t>Sends evaluation results to master</a:t>
            </a:r>
          </a:p>
          <a:p>
            <a:r>
              <a:rPr lang="en-US" dirty="0" smtClean="0"/>
              <a:t>Master selects best tree based on combined evaluation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Randomized variant</a:t>
            </a:r>
            <a:r>
              <a:rPr lang="en-US" dirty="0" smtClean="0"/>
              <a:t>:   sample worker’s hypotheses for evaluation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Feature-Distributed LambdaMART: 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3791"/>
            <a:ext cx="3517900" cy="5234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Ranking (web search)</a:t>
            </a:r>
          </a:p>
          <a:p>
            <a:r>
              <a:rPr lang="en-US" sz="2000" dirty="0" smtClean="0"/>
              <a:t>14M query-</a:t>
            </a:r>
            <a:r>
              <a:rPr lang="en-US" sz="2000" dirty="0" err="1" smtClean="0"/>
              <a:t>url</a:t>
            </a:r>
            <a:r>
              <a:rPr lang="en-US" sz="2000" dirty="0" smtClean="0"/>
              <a:t> pairs </a:t>
            </a:r>
          </a:p>
          <a:p>
            <a:pPr lvl="1"/>
            <a:r>
              <a:rPr lang="en-US" sz="1600" dirty="0" smtClean="0"/>
              <a:t>140K queries</a:t>
            </a:r>
          </a:p>
          <a:p>
            <a:r>
              <a:rPr lang="en-US" sz="2000" dirty="0"/>
              <a:t>500-2000 features </a:t>
            </a:r>
          </a:p>
          <a:p>
            <a:r>
              <a:rPr lang="en-US" sz="2000" dirty="0" smtClean="0"/>
              <a:t>200-leaf trees</a:t>
            </a:r>
          </a:p>
          <a:p>
            <a:r>
              <a:rPr lang="en-US" dirty="0" smtClean="0"/>
              <a:t>Communication costs limits gains </a:t>
            </a:r>
          </a:p>
          <a:p>
            <a:pPr lvl="1"/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00302"/>
            <a:ext cx="5791200" cy="254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79" y="3809999"/>
            <a:ext cx="5592001" cy="250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LambdaMART: 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3791"/>
            <a:ext cx="3517900" cy="5234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Ranking (web search)</a:t>
            </a:r>
          </a:p>
          <a:p>
            <a:r>
              <a:rPr lang="en-US" sz="2000" dirty="0" smtClean="0"/>
              <a:t>14M query-</a:t>
            </a:r>
            <a:r>
              <a:rPr lang="en-US" sz="2000" dirty="0" err="1" smtClean="0"/>
              <a:t>url</a:t>
            </a:r>
            <a:r>
              <a:rPr lang="en-US" sz="2000" dirty="0" smtClean="0"/>
              <a:t> pairs, </a:t>
            </a:r>
          </a:p>
          <a:p>
            <a:pPr lvl="1"/>
            <a:r>
              <a:rPr lang="en-US" sz="1600" dirty="0" smtClean="0"/>
              <a:t>140K queries</a:t>
            </a:r>
          </a:p>
          <a:p>
            <a:r>
              <a:rPr lang="en-US" sz="2000" dirty="0" smtClean="0"/>
              <a:t>500-2000 features </a:t>
            </a:r>
          </a:p>
          <a:p>
            <a:r>
              <a:rPr lang="en-US" sz="2000" dirty="0"/>
              <a:t>200-leaf trees </a:t>
            </a:r>
            <a:endParaRPr lang="en-US" sz="2000" dirty="0" smtClean="0"/>
          </a:p>
          <a:p>
            <a:r>
              <a:rPr lang="en-US" sz="2000" dirty="0" smtClean="0"/>
              <a:t>Data-distributed:</a:t>
            </a:r>
          </a:p>
          <a:p>
            <a:pPr lvl="1"/>
            <a:r>
              <a:rPr lang="en-US" sz="1800" dirty="0" smtClean="0"/>
              <a:t>Speedup from sampling comes at accuracy cost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4" y="793773"/>
            <a:ext cx="3638546" cy="309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886815"/>
            <a:ext cx="3285162" cy="295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3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Boosted Regression Trees [T+11]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86361"/>
                <a:ext cx="9144000" cy="5234609"/>
              </a:xfrm>
            </p:spPr>
            <p:txBody>
              <a:bodyPr/>
              <a:lstStyle/>
              <a:p>
                <a:r>
                  <a:rPr lang="en-US" dirty="0" smtClean="0"/>
                  <a:t>Boosting for Learning to Rank</a:t>
                </a:r>
              </a:p>
              <a:p>
                <a:pPr lvl="1"/>
                <a:r>
                  <a:rPr lang="en-US" dirty="0"/>
                  <a:t>Loss function:  </a:t>
                </a:r>
                <a:r>
                  <a:rPr lang="en-US" dirty="0" smtClean="0"/>
                  <a:t>squared loss as surrogate for NDCG and ERR</a:t>
                </a:r>
                <a:endParaRPr lang="en-US" dirty="0"/>
              </a:p>
              <a:p>
                <a:r>
                  <a:rPr lang="en-US" b="1" dirty="0" smtClean="0"/>
                  <a:t>Platform</a:t>
                </a:r>
                <a:r>
                  <a:rPr lang="en-US" dirty="0"/>
                  <a:t>:  </a:t>
                </a:r>
                <a:r>
                  <a:rPr lang="en-US" dirty="0" smtClean="0"/>
                  <a:t>MPI (multicore and cluster)</a:t>
                </a:r>
                <a:endParaRPr lang="en-US" dirty="0"/>
              </a:p>
              <a:p>
                <a:r>
                  <a:rPr lang="en-US" b="1" dirty="0" smtClean="0"/>
                  <a:t>Data </a:t>
                </a:r>
                <a:r>
                  <a:rPr lang="en-US" b="1" dirty="0"/>
                  <a:t>Partitioning</a:t>
                </a:r>
                <a:r>
                  <a:rPr lang="en-US" dirty="0"/>
                  <a:t>:   </a:t>
                </a:r>
                <a:r>
                  <a:rPr lang="en-US" dirty="0" smtClean="0"/>
                  <a:t>horizontal </a:t>
                </a:r>
              </a:p>
              <a:p>
                <a:r>
                  <a:rPr lang="en-US" b="1" dirty="0"/>
                  <a:t>Binning</a:t>
                </a:r>
                <a:r>
                  <a:rPr lang="en-US" dirty="0"/>
                  <a:t>:   </a:t>
                </a:r>
                <a:r>
                  <a:rPr lang="en-US" dirty="0" smtClean="0"/>
                  <a:t>runtime algorithm [</a:t>
                </a:r>
                <a:r>
                  <a:rPr lang="en-US" dirty="0"/>
                  <a:t>BY10]</a:t>
                </a:r>
              </a:p>
              <a:p>
                <a:pPr lvl="1"/>
                <a:r>
                  <a:rPr lang="en-US" dirty="0" smtClean="0"/>
                  <a:t>Each worker constructs initial histogram in a single data pass</a:t>
                </a:r>
              </a:p>
              <a:p>
                <a:pPr lvl="1"/>
                <a:r>
                  <a:rPr lang="en-US" dirty="0" smtClean="0"/>
                  <a:t>Split points found by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interpolating</a:t>
                </a:r>
                <a:r>
                  <a:rPr lang="en-US" dirty="0" smtClean="0"/>
                  <a:t> and approximating uniform-density bins</a:t>
                </a:r>
              </a:p>
              <a:p>
                <a:pPr lvl="1"/>
                <a:r>
                  <a:rPr lang="en-US" dirty="0" smtClean="0"/>
                  <a:t>Master aggregation employs same procedure to merge worker histograms</a:t>
                </a:r>
              </a:p>
              <a:p>
                <a:pPr lvl="1"/>
                <a:r>
                  <a:rPr lang="en-US" dirty="0" smtClean="0"/>
                  <a:t>Effective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alternative</a:t>
                </a:r>
                <a:r>
                  <a:rPr lang="en-US" dirty="0" smtClean="0"/>
                  <a:t>:   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iterations re-sample bin centers from data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6361"/>
                <a:ext cx="9144000" cy="5234609"/>
              </a:xfrm>
              <a:blipFill rotWithShape="1">
                <a:blip r:embed="rId2"/>
                <a:stretch>
                  <a:fillRect l="-867" t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9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pGBRT</a:t>
            </a:r>
            <a:r>
              <a:rPr lang="en-US" dirty="0" smtClean="0"/>
              <a:t> Experiments: 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9211"/>
            <a:ext cx="3672114" cy="5234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Yahoo! Learning to Rank Challenge Task I</a:t>
            </a:r>
          </a:p>
          <a:p>
            <a:r>
              <a:rPr lang="en-US" sz="2000" dirty="0" smtClean="0"/>
              <a:t>475K documents (20K queries)</a:t>
            </a:r>
          </a:p>
          <a:p>
            <a:r>
              <a:rPr lang="en-US" sz="2000" dirty="0" smtClean="0"/>
              <a:t>700 features</a:t>
            </a:r>
          </a:p>
          <a:p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3" y="1840998"/>
            <a:ext cx="5558971" cy="346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pGBRT</a:t>
            </a:r>
            <a:r>
              <a:rPr lang="en-US" dirty="0" smtClean="0"/>
              <a:t> Experiments: 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9211"/>
            <a:ext cx="3672114" cy="5234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Yahoo! Learning to Rank Challenge dataset</a:t>
            </a:r>
          </a:p>
          <a:p>
            <a:endParaRPr lang="en-US" sz="2000" dirty="0"/>
          </a:p>
          <a:p>
            <a:r>
              <a:rPr lang="en-US" sz="2000" dirty="0" smtClean="0"/>
              <a:t>Network communication limits speedups earlier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60" y="995346"/>
            <a:ext cx="3988026" cy="28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40" y="3886556"/>
            <a:ext cx="4053947" cy="278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0260" y="3903409"/>
            <a:ext cx="180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6-node DMP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7188" y="1096298"/>
            <a:ext cx="180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48-core SMP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Tree Ensembles: 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6" y="1259591"/>
            <a:ext cx="9144000" cy="5234609"/>
          </a:xfrm>
        </p:spPr>
        <p:txBody>
          <a:bodyPr/>
          <a:lstStyle/>
          <a:p>
            <a:r>
              <a:rPr lang="en-US" dirty="0" smtClean="0"/>
              <a:t>Boosting can be sped up very effectively on cores and clusters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dataflow is </a:t>
            </a:r>
            <a:r>
              <a:rPr lang="en-US" dirty="0" smtClean="0"/>
              <a:t>not ideal</a:t>
            </a:r>
            <a:r>
              <a:rPr lang="en-US" dirty="0" smtClean="0"/>
              <a:t>, overhead is significant</a:t>
            </a:r>
          </a:p>
          <a:p>
            <a:pPr lvl="1"/>
            <a:r>
              <a:rPr lang="en-US" dirty="0" smtClean="0"/>
              <a:t>Direct communication (MPI/RPC) is required for efficiency</a:t>
            </a:r>
          </a:p>
          <a:p>
            <a:r>
              <a:rPr lang="en-US" dirty="0" smtClean="0"/>
              <a:t>Feature </a:t>
            </a:r>
            <a:r>
              <a:rPr lang="en-US" dirty="0"/>
              <a:t>binning is essential</a:t>
            </a:r>
          </a:p>
          <a:p>
            <a:pPr lvl="1"/>
            <a:r>
              <a:rPr lang="en-US" dirty="0"/>
              <a:t>Pre-binning and run-time randomized binning are </a:t>
            </a:r>
            <a:r>
              <a:rPr lang="en-US" dirty="0" smtClean="0"/>
              <a:t>both effective</a:t>
            </a:r>
          </a:p>
          <a:p>
            <a:r>
              <a:rPr lang="en-US" dirty="0" smtClean="0"/>
              <a:t>Vertical partitioning is promising but requires delicate engineering</a:t>
            </a:r>
          </a:p>
          <a:p>
            <a:r>
              <a:rPr lang="en-US" b="1" dirty="0" smtClean="0"/>
              <a:t>Open </a:t>
            </a:r>
            <a:r>
              <a:rPr lang="en-US" b="1" dirty="0"/>
              <a:t>problem</a:t>
            </a:r>
            <a:r>
              <a:rPr lang="en-US" dirty="0"/>
              <a:t>:    </a:t>
            </a:r>
            <a:r>
              <a:rPr lang="en-US" dirty="0" smtClean="0"/>
              <a:t>cluster-scale parallelization </a:t>
            </a:r>
            <a:r>
              <a:rPr lang="en-US" dirty="0"/>
              <a:t>of </a:t>
            </a:r>
            <a:r>
              <a:rPr lang="en-US" dirty="0" smtClean="0"/>
              <a:t>deeper </a:t>
            </a:r>
            <a:r>
              <a:rPr lang="en-US" dirty="0" smtClean="0"/>
              <a:t>trees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" y="1013791"/>
            <a:ext cx="9144000" cy="5234609"/>
          </a:xfrm>
        </p:spPr>
        <p:txBody>
          <a:bodyPr lIns="0" rIns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/>
              <a:t>[BY10] Y. Ben-</a:t>
            </a:r>
            <a:r>
              <a:rPr lang="en-US" sz="1400" dirty="0" err="1"/>
              <a:t>Haim</a:t>
            </a:r>
            <a:r>
              <a:rPr lang="en-US" sz="1400" dirty="0"/>
              <a:t> and E. Yom-Tov. A streaming </a:t>
            </a:r>
            <a:r>
              <a:rPr lang="en-US" sz="1400" dirty="0" smtClean="0"/>
              <a:t>parallel decision </a:t>
            </a:r>
            <a:r>
              <a:rPr lang="en-US" sz="1400" dirty="0"/>
              <a:t>tree algorithm. </a:t>
            </a:r>
            <a:r>
              <a:rPr lang="en-US" sz="1400" dirty="0" smtClean="0"/>
              <a:t>J. of Machine Learning </a:t>
            </a:r>
            <a:r>
              <a:rPr lang="en-US" sz="1400" dirty="0"/>
              <a:t>Research, 11:849–872, 2010.</a:t>
            </a:r>
          </a:p>
          <a:p>
            <a:pPr marL="0" indent="0">
              <a:buNone/>
            </a:pPr>
            <a:r>
              <a:rPr lang="en-US" sz="1400" dirty="0" smtClean="0"/>
              <a:t>[B96]  L</a:t>
            </a:r>
            <a:r>
              <a:rPr lang="en-US" sz="1400" dirty="0"/>
              <a:t>. </a:t>
            </a:r>
            <a:r>
              <a:rPr lang="en-US" sz="1400" dirty="0" err="1"/>
              <a:t>Breiman</a:t>
            </a:r>
            <a:r>
              <a:rPr lang="en-US" sz="1400" dirty="0"/>
              <a:t>. Bagging predictors. Machine </a:t>
            </a:r>
            <a:r>
              <a:rPr lang="en-US" sz="1400" dirty="0" smtClean="0"/>
              <a:t>Learning, 24(2</a:t>
            </a:r>
            <a:r>
              <a:rPr lang="en-US" sz="1400" dirty="0"/>
              <a:t>):123–140, 1996.</a:t>
            </a:r>
          </a:p>
          <a:p>
            <a:pPr marL="0" indent="0">
              <a:buNone/>
            </a:pPr>
            <a:r>
              <a:rPr lang="en-US" sz="1400" dirty="0" smtClean="0"/>
              <a:t>[B01]  </a:t>
            </a:r>
            <a:r>
              <a:rPr lang="en-US" sz="1400" dirty="0"/>
              <a:t>L. </a:t>
            </a:r>
            <a:r>
              <a:rPr lang="en-US" sz="1400" dirty="0" err="1"/>
              <a:t>Breiman</a:t>
            </a:r>
            <a:r>
              <a:rPr lang="en-US" sz="1400" dirty="0"/>
              <a:t>. Random forests. </a:t>
            </a:r>
            <a:r>
              <a:rPr lang="en-US" sz="1400" dirty="0" smtClean="0"/>
              <a:t>Machine Learning, </a:t>
            </a:r>
            <a:r>
              <a:rPr lang="en-US" sz="1400" dirty="0"/>
              <a:t>45(1):5–32, 2001.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[FS97]  </a:t>
            </a:r>
            <a:r>
              <a:rPr lang="en-US" sz="1400" dirty="0" err="1" smtClean="0"/>
              <a:t>Yoav</a:t>
            </a:r>
            <a:r>
              <a:rPr lang="en-US" sz="1400" dirty="0" smtClean="0"/>
              <a:t> Freund </a:t>
            </a:r>
            <a:r>
              <a:rPr lang="en-US" sz="1400" dirty="0"/>
              <a:t>and Robert E. </a:t>
            </a:r>
            <a:r>
              <a:rPr lang="en-US" sz="1400" dirty="0" err="1" smtClean="0"/>
              <a:t>Schapire</a:t>
            </a:r>
            <a:r>
              <a:rPr lang="en-US" sz="1400" dirty="0" smtClean="0"/>
              <a:t>.  A </a:t>
            </a:r>
            <a:r>
              <a:rPr lang="en-US" sz="1400" dirty="0"/>
              <a:t>decision-theoretic generalization of on-line learning and an application to boosting. </a:t>
            </a:r>
            <a:r>
              <a:rPr lang="en-US" sz="1400" dirty="0" smtClean="0"/>
              <a:t>  Journal </a:t>
            </a:r>
            <a:r>
              <a:rPr lang="en-US" sz="1400" dirty="0"/>
              <a:t>of Computer and System Sciences, 55(1):119-139, </a:t>
            </a:r>
            <a:r>
              <a:rPr lang="en-US" sz="1400" dirty="0" smtClean="0"/>
              <a:t>1997.</a:t>
            </a:r>
          </a:p>
          <a:p>
            <a:pPr marL="0" indent="0">
              <a:buNone/>
            </a:pPr>
            <a:r>
              <a:rPr lang="en-US" sz="1400" dirty="0" smtClean="0"/>
              <a:t>[F01a]  </a:t>
            </a:r>
            <a:r>
              <a:rPr lang="en-US" sz="1400" dirty="0" err="1" smtClean="0"/>
              <a:t>Yoav</a:t>
            </a:r>
            <a:r>
              <a:rPr lang="en-US" sz="1400" dirty="0" smtClean="0"/>
              <a:t> </a:t>
            </a:r>
            <a:r>
              <a:rPr lang="en-US" sz="1400" dirty="0"/>
              <a:t>Freund. An adaptive version of the boost by majority algorithm. Machine Learning, 43(3):293--318, </a:t>
            </a:r>
            <a:r>
              <a:rPr lang="en-US" sz="1400" dirty="0" smtClean="0"/>
              <a:t>2001.</a:t>
            </a:r>
          </a:p>
          <a:p>
            <a:pPr marL="0" indent="0">
              <a:buNone/>
            </a:pPr>
            <a:r>
              <a:rPr lang="en-US" sz="1400" dirty="0" smtClean="0"/>
              <a:t>[F+03</a:t>
            </a:r>
            <a:r>
              <a:rPr lang="en-US" sz="1400" dirty="0"/>
              <a:t>] </a:t>
            </a:r>
            <a:r>
              <a:rPr lang="en-US" sz="1400" dirty="0" smtClean="0"/>
              <a:t> </a:t>
            </a:r>
            <a:r>
              <a:rPr lang="en-US" sz="1400" dirty="0" err="1" smtClean="0"/>
              <a:t>Yoav</a:t>
            </a:r>
            <a:r>
              <a:rPr lang="en-US" sz="1400" dirty="0" smtClean="0"/>
              <a:t> Freund</a:t>
            </a:r>
            <a:r>
              <a:rPr lang="en-US" sz="1400" dirty="0"/>
              <a:t>, </a:t>
            </a:r>
            <a:r>
              <a:rPr lang="en-US" sz="1400" dirty="0" smtClean="0"/>
              <a:t>Raj </a:t>
            </a:r>
            <a:r>
              <a:rPr lang="en-US" sz="1400" dirty="0"/>
              <a:t>Iyer, </a:t>
            </a:r>
            <a:r>
              <a:rPr lang="en-US" sz="1400" dirty="0" smtClean="0"/>
              <a:t>Robert </a:t>
            </a:r>
            <a:r>
              <a:rPr lang="en-US" sz="1400" dirty="0" err="1" smtClean="0"/>
              <a:t>Schapire</a:t>
            </a:r>
            <a:r>
              <a:rPr lang="en-US" sz="1400" dirty="0"/>
              <a:t>, and </a:t>
            </a:r>
            <a:r>
              <a:rPr lang="en-US" sz="1400" dirty="0" smtClean="0"/>
              <a:t>Yoram </a:t>
            </a:r>
            <a:r>
              <a:rPr lang="en-US" sz="1400" dirty="0"/>
              <a:t>Singer</a:t>
            </a:r>
            <a:r>
              <a:rPr lang="en-US" sz="1400" dirty="0" smtClean="0"/>
              <a:t>.  An </a:t>
            </a:r>
            <a:r>
              <a:rPr lang="en-US" sz="1400" dirty="0"/>
              <a:t>Efﬁcient Boosting Algorithm for Combining </a:t>
            </a:r>
            <a:r>
              <a:rPr lang="en-US" sz="1400" dirty="0" smtClean="0"/>
              <a:t>Preferences. </a:t>
            </a:r>
            <a:r>
              <a:rPr lang="en-US" sz="1400" dirty="0"/>
              <a:t>Journal of Machine Learning Research </a:t>
            </a:r>
            <a:r>
              <a:rPr lang="en-US" sz="1400" dirty="0" smtClean="0"/>
              <a:t>4: 933-969, 2003.</a:t>
            </a:r>
          </a:p>
          <a:p>
            <a:pPr marL="0" indent="0">
              <a:buNone/>
            </a:pPr>
            <a:r>
              <a:rPr lang="en-US" sz="1400" dirty="0" smtClean="0"/>
              <a:t>[F01b]  Friedman</a:t>
            </a:r>
            <a:r>
              <a:rPr lang="en-US" sz="1400" dirty="0"/>
              <a:t>, </a:t>
            </a:r>
            <a:r>
              <a:rPr lang="en-US" sz="1400" dirty="0" smtClean="0"/>
              <a:t>J. </a:t>
            </a:r>
            <a:r>
              <a:rPr lang="en-US" sz="1400" dirty="0"/>
              <a:t>Greedy function approximation: a gradient boosting </a:t>
            </a:r>
            <a:r>
              <a:rPr lang="en-US" sz="1400" dirty="0" smtClean="0"/>
              <a:t>machine.  Annals </a:t>
            </a:r>
            <a:r>
              <a:rPr lang="en-US" sz="1400" dirty="0"/>
              <a:t>of Statistics, </a:t>
            </a:r>
            <a:r>
              <a:rPr lang="en-US" sz="1400" dirty="0" smtClean="0"/>
              <a:t>25(5):1189-1232, 2001.</a:t>
            </a:r>
          </a:p>
          <a:p>
            <a:pPr marL="0" indent="0">
              <a:buNone/>
            </a:pPr>
            <a:r>
              <a:rPr lang="en-US" sz="1400" dirty="0" smtClean="0"/>
              <a:t>[F+00] Jerome </a:t>
            </a:r>
            <a:r>
              <a:rPr lang="en-US" sz="1400" dirty="0"/>
              <a:t>Friedman, Trevor Hastie and Robert </a:t>
            </a:r>
            <a:r>
              <a:rPr lang="en-US" sz="1400" dirty="0" err="1"/>
              <a:t>Tibshirani</a:t>
            </a:r>
            <a:r>
              <a:rPr lang="en-US" sz="1400" dirty="0"/>
              <a:t>. Additive logistic regression: a statistical view of boosting. Annals of Statistics 28(2</a:t>
            </a:r>
            <a:r>
              <a:rPr lang="en-US" sz="1400" dirty="0" smtClean="0"/>
              <a:t>):337-407, </a:t>
            </a:r>
            <a:r>
              <a:rPr lang="en-US" sz="1400" dirty="0"/>
              <a:t>2000.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[H98]  Ho, </a:t>
            </a:r>
            <a:r>
              <a:rPr lang="en-US" sz="1400" dirty="0"/>
              <a:t>T. K</a:t>
            </a:r>
            <a:r>
              <a:rPr lang="en-US" sz="1400" dirty="0" smtClean="0"/>
              <a:t>. </a:t>
            </a:r>
            <a:r>
              <a:rPr lang="en-US" sz="1400" dirty="0"/>
              <a:t>The random subspace method for </a:t>
            </a:r>
            <a:r>
              <a:rPr lang="en-US" sz="1400" dirty="0" smtClean="0"/>
              <a:t>constructing decision </a:t>
            </a:r>
            <a:r>
              <a:rPr lang="en-US" sz="1400" dirty="0"/>
              <a:t>forests. </a:t>
            </a:r>
            <a:r>
              <a:rPr lang="en-US" sz="1400" dirty="0" smtClean="0"/>
              <a:t>IEEE PAMI, 20(8</a:t>
            </a:r>
            <a:r>
              <a:rPr lang="en-US" sz="1400" dirty="0"/>
              <a:t>):832–844, 1998.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</a:t>
            </a:r>
            <a:r>
              <a:rPr lang="en-US" sz="1400" dirty="0"/>
              <a:t>P+10] D. Y. Pavlov, </a:t>
            </a:r>
            <a:r>
              <a:rPr lang="en-US" sz="1400" dirty="0" smtClean="0"/>
              <a:t> A</a:t>
            </a:r>
            <a:r>
              <a:rPr lang="en-US" sz="1400" dirty="0"/>
              <a:t>. </a:t>
            </a:r>
            <a:r>
              <a:rPr lang="en-US" sz="1400" dirty="0" err="1"/>
              <a:t>Gorodilov</a:t>
            </a:r>
            <a:r>
              <a:rPr lang="en-US" sz="1400" dirty="0"/>
              <a:t>, and C. A. </a:t>
            </a:r>
            <a:r>
              <a:rPr lang="en-US" sz="1400" dirty="0" err="1"/>
              <a:t>Brunk</a:t>
            </a:r>
            <a:r>
              <a:rPr lang="en-US" sz="1400" dirty="0"/>
              <a:t>.  </a:t>
            </a:r>
            <a:r>
              <a:rPr lang="en-US" sz="1400" dirty="0" err="1"/>
              <a:t>BagBoo</a:t>
            </a:r>
            <a:r>
              <a:rPr lang="en-US" sz="1400" dirty="0"/>
              <a:t>: a scalable hybrid bagging-the-boosting model.  CIKM-2010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[S+07</a:t>
            </a:r>
            <a:r>
              <a:rPr lang="en-US" sz="1400" dirty="0"/>
              <a:t>] </a:t>
            </a:r>
            <a:r>
              <a:rPr lang="en-US" sz="1400" dirty="0" err="1"/>
              <a:t>Daria</a:t>
            </a:r>
            <a:r>
              <a:rPr lang="en-US" sz="1400" dirty="0"/>
              <a:t> </a:t>
            </a:r>
            <a:r>
              <a:rPr lang="en-US" sz="1400" dirty="0" err="1"/>
              <a:t>Sorokina</a:t>
            </a:r>
            <a:r>
              <a:rPr lang="en-US" sz="1400" dirty="0"/>
              <a:t>, Rich Caruana, </a:t>
            </a:r>
            <a:r>
              <a:rPr lang="en-US" sz="1400" dirty="0" err="1"/>
              <a:t>Mirek</a:t>
            </a:r>
            <a:r>
              <a:rPr lang="en-US" sz="1400" dirty="0"/>
              <a:t> </a:t>
            </a:r>
            <a:r>
              <a:rPr lang="en-US" sz="1400" dirty="0" err="1" smtClean="0"/>
              <a:t>Riedewald</a:t>
            </a:r>
            <a:r>
              <a:rPr lang="en-US" sz="1400" dirty="0" smtClean="0"/>
              <a:t>.  Additive </a:t>
            </a:r>
            <a:r>
              <a:rPr lang="en-US" sz="1400" dirty="0"/>
              <a:t>Groves of Regression Trees</a:t>
            </a:r>
            <a:r>
              <a:rPr lang="en-US" sz="1400" dirty="0" smtClean="0"/>
              <a:t>.  ECML-2007.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[SUML11-Ch2] </a:t>
            </a:r>
            <a:r>
              <a:rPr lang="en-US" sz="1400" dirty="0" err="1">
                <a:solidFill>
                  <a:srgbClr val="00B050"/>
                </a:solidFill>
              </a:rPr>
              <a:t>Biswanath</a:t>
            </a:r>
            <a:r>
              <a:rPr lang="en-US" sz="1400" dirty="0">
                <a:solidFill>
                  <a:srgbClr val="00B050"/>
                </a:solidFill>
              </a:rPr>
              <a:t> Panda, Joshua S. </a:t>
            </a:r>
            <a:r>
              <a:rPr lang="en-US" sz="1400" dirty="0" err="1">
                <a:solidFill>
                  <a:srgbClr val="00B050"/>
                </a:solidFill>
              </a:rPr>
              <a:t>Herbach</a:t>
            </a:r>
            <a:r>
              <a:rPr lang="en-US" sz="1400" dirty="0">
                <a:solidFill>
                  <a:srgbClr val="00B050"/>
                </a:solidFill>
              </a:rPr>
              <a:t>, </a:t>
            </a:r>
            <a:r>
              <a:rPr lang="en-US" sz="1400" dirty="0" err="1">
                <a:solidFill>
                  <a:srgbClr val="00B050"/>
                </a:solidFill>
              </a:rPr>
              <a:t>Sugato</a:t>
            </a:r>
            <a:r>
              <a:rPr lang="en-US" sz="1400" dirty="0">
                <a:solidFill>
                  <a:srgbClr val="00B050"/>
                </a:solidFill>
              </a:rPr>
              <a:t> Basu, and Roberto J. </a:t>
            </a:r>
            <a:r>
              <a:rPr lang="en-US" sz="1400" dirty="0" err="1">
                <a:solidFill>
                  <a:srgbClr val="00B050"/>
                </a:solidFill>
              </a:rPr>
              <a:t>Bayardo</a:t>
            </a:r>
            <a:r>
              <a:rPr lang="en-US" sz="1400" dirty="0">
                <a:solidFill>
                  <a:srgbClr val="00B050"/>
                </a:solidFill>
              </a:rPr>
              <a:t>. </a:t>
            </a:r>
            <a:r>
              <a:rPr lang="en-US" sz="1400" dirty="0" err="1">
                <a:solidFill>
                  <a:srgbClr val="00B050"/>
                </a:solidFill>
              </a:rPr>
              <a:t>MapReduce</a:t>
            </a:r>
            <a:r>
              <a:rPr lang="en-US" sz="1400" dirty="0">
                <a:solidFill>
                  <a:srgbClr val="00B050"/>
                </a:solidFill>
              </a:rPr>
              <a:t> and its Application to Massively Parallel Learning of Decision Tree Ensembles. In “Scaling Up Machine Learning”, Cambridge U. Press, 2011. </a:t>
            </a:r>
            <a:endParaRPr lang="en-US" sz="1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[SUML11-Ch8] </a:t>
            </a:r>
            <a:r>
              <a:rPr lang="en-US" sz="1400" dirty="0">
                <a:solidFill>
                  <a:srgbClr val="00B050"/>
                </a:solidFill>
              </a:rPr>
              <a:t>Krysta M. Svore and Christopher J.C. </a:t>
            </a:r>
            <a:r>
              <a:rPr lang="en-US" sz="1400" dirty="0" smtClean="0">
                <a:solidFill>
                  <a:srgbClr val="00B050"/>
                </a:solidFill>
              </a:rPr>
              <a:t>Burges.  Large-scale </a:t>
            </a:r>
            <a:r>
              <a:rPr lang="en-US" sz="1400" dirty="0">
                <a:solidFill>
                  <a:srgbClr val="00B050"/>
                </a:solidFill>
              </a:rPr>
              <a:t>Learning to Rank using </a:t>
            </a:r>
            <a:r>
              <a:rPr lang="en-US" sz="1400" dirty="0" smtClean="0">
                <a:solidFill>
                  <a:srgbClr val="00B050"/>
                </a:solidFill>
              </a:rPr>
              <a:t>Boosted Decision Trees.  </a:t>
            </a:r>
            <a:r>
              <a:rPr lang="en-US" sz="1400" dirty="0">
                <a:solidFill>
                  <a:srgbClr val="00B050"/>
                </a:solidFill>
              </a:rPr>
              <a:t>In “Scaling Up Machine Learning”, Cambridge U. Press, 2011. </a:t>
            </a:r>
            <a:endParaRPr lang="en-US" sz="1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[SUML11-Ch9] </a:t>
            </a:r>
            <a:r>
              <a:rPr lang="en-US" sz="1400" dirty="0">
                <a:solidFill>
                  <a:srgbClr val="00B050"/>
                </a:solidFill>
              </a:rPr>
              <a:t>Ramesh </a:t>
            </a:r>
            <a:r>
              <a:rPr lang="en-US" sz="1400" dirty="0" err="1">
                <a:solidFill>
                  <a:srgbClr val="00B050"/>
                </a:solidFill>
              </a:rPr>
              <a:t>Natarajan</a:t>
            </a:r>
            <a:r>
              <a:rPr lang="en-US" sz="1400" dirty="0">
                <a:solidFill>
                  <a:srgbClr val="00B050"/>
                </a:solidFill>
              </a:rPr>
              <a:t> and Edwin </a:t>
            </a:r>
            <a:r>
              <a:rPr lang="en-US" sz="1400" dirty="0" err="1">
                <a:solidFill>
                  <a:srgbClr val="00B050"/>
                </a:solidFill>
              </a:rPr>
              <a:t>Pednault</a:t>
            </a:r>
            <a:r>
              <a:rPr lang="en-US" sz="1400" dirty="0">
                <a:solidFill>
                  <a:srgbClr val="00B050"/>
                </a:solidFill>
              </a:rPr>
              <a:t>.  The Transform Regression Algorithm. In “Scaling Up Machine Learning”, Cambridge U. Press, 2011. </a:t>
            </a:r>
            <a:endParaRPr lang="en-US" sz="1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dirty="0"/>
              <a:t>[T+11] Stephen Tyree, </a:t>
            </a:r>
            <a:r>
              <a:rPr lang="en-US" sz="1400" dirty="0" err="1"/>
              <a:t>Kilian</a:t>
            </a:r>
            <a:r>
              <a:rPr lang="en-US" sz="1400" dirty="0"/>
              <a:t> Q. Weinberger, </a:t>
            </a:r>
            <a:r>
              <a:rPr lang="en-US" sz="1400" dirty="0" err="1"/>
              <a:t>Kunal</a:t>
            </a:r>
            <a:r>
              <a:rPr lang="en-US" sz="1400" dirty="0"/>
              <a:t> </a:t>
            </a:r>
            <a:r>
              <a:rPr lang="en-US" sz="1400" dirty="0" smtClean="0"/>
              <a:t>Agrawal.  Parallel </a:t>
            </a:r>
            <a:r>
              <a:rPr lang="en-US" sz="1400" dirty="0"/>
              <a:t>Boosted Regression Trees for Web Search </a:t>
            </a:r>
            <a:r>
              <a:rPr lang="en-US" sz="1400" dirty="0" smtClean="0"/>
              <a:t>Ranking.  WWW-2011.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[Y+09] Jerry Ye, </a:t>
            </a:r>
            <a:r>
              <a:rPr lang="en-US" sz="1400" dirty="0" err="1" smtClean="0"/>
              <a:t>Jyh-Herng</a:t>
            </a:r>
            <a:r>
              <a:rPr lang="en-US" sz="1400" dirty="0" smtClean="0"/>
              <a:t> Chow, Jiang Chen, </a:t>
            </a:r>
            <a:r>
              <a:rPr lang="en-US" sz="1400" dirty="0" err="1" smtClean="0"/>
              <a:t>Zhaohui</a:t>
            </a:r>
            <a:r>
              <a:rPr lang="en-US" sz="1400" dirty="0" smtClean="0"/>
              <a:t> Zheng.  Stochastic Gradient Boosted Distributed Decision Trees.  CIKM-2009. </a:t>
            </a:r>
          </a:p>
          <a:p>
            <a:pPr marL="0" indent="0">
              <a:buNone/>
            </a:pPr>
            <a:r>
              <a:rPr lang="en-US" sz="1400" dirty="0" smtClean="0"/>
              <a:t>[Z+08] Z</a:t>
            </a:r>
            <a:r>
              <a:rPr lang="en-US" sz="1400" dirty="0"/>
              <a:t>. Zheng, H. </a:t>
            </a:r>
            <a:r>
              <a:rPr lang="en-US" sz="1400" dirty="0" err="1"/>
              <a:t>Zha</a:t>
            </a:r>
            <a:r>
              <a:rPr lang="en-US" sz="1400" dirty="0"/>
              <a:t>, T. Zhang, O. </a:t>
            </a:r>
            <a:r>
              <a:rPr lang="en-US" sz="1400" dirty="0" err="1"/>
              <a:t>Chapelle</a:t>
            </a:r>
            <a:r>
              <a:rPr lang="en-US" sz="1400" dirty="0"/>
              <a:t>, K. Chen, and G. Sun. A general boosting </a:t>
            </a:r>
            <a:r>
              <a:rPr lang="en-US" sz="1400" dirty="0" smtClean="0"/>
              <a:t>method and </a:t>
            </a:r>
            <a:r>
              <a:rPr lang="en-US" sz="1400" dirty="0"/>
              <a:t>its application to learning ranking functions for web search. </a:t>
            </a:r>
            <a:r>
              <a:rPr lang="en-US" sz="1400" dirty="0" smtClean="0"/>
              <a:t> NIPS 2008.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30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Ensemble Zoo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112520"/>
            <a:ext cx="9055100" cy="5029200"/>
          </a:xfrm>
        </p:spPr>
        <p:txBody>
          <a:bodyPr/>
          <a:lstStyle/>
          <a:p>
            <a:r>
              <a:rPr lang="en-US" dirty="0" smtClean="0"/>
              <a:t>Different models can define different types of:</a:t>
            </a:r>
          </a:p>
          <a:p>
            <a:pPr lvl="1"/>
            <a:r>
              <a:rPr lang="en-US" dirty="0" smtClean="0"/>
              <a:t>Combiner function:   voting vs. weighting </a:t>
            </a:r>
          </a:p>
          <a:p>
            <a:pPr lvl="1"/>
            <a:r>
              <a:rPr lang="en-US" dirty="0" smtClean="0"/>
              <a:t>Leaf prediction models</a:t>
            </a:r>
            <a:r>
              <a:rPr lang="en-US" dirty="0"/>
              <a:t>:  </a:t>
            </a:r>
            <a:r>
              <a:rPr lang="en-US" dirty="0" smtClean="0"/>
              <a:t>constant vs.  regression</a:t>
            </a:r>
          </a:p>
          <a:p>
            <a:pPr lvl="1"/>
            <a:r>
              <a:rPr lang="en-US" dirty="0" smtClean="0"/>
              <a:t>Split conditions:  single vs. multiple features</a:t>
            </a:r>
          </a:p>
          <a:p>
            <a:pPr marL="393700" lvl="1" indent="0">
              <a:buNone/>
            </a:pPr>
            <a:endParaRPr lang="en-US" dirty="0" smtClean="0"/>
          </a:p>
          <a:p>
            <a:r>
              <a:rPr lang="en-US" dirty="0" smtClean="0"/>
              <a:t>Examples (small biased sample, some are not tree-specific)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Boosting</a:t>
            </a:r>
            <a:r>
              <a:rPr lang="en-US" dirty="0" smtClean="0"/>
              <a:t>:   </a:t>
            </a:r>
            <a:r>
              <a:rPr lang="en-US" dirty="0" err="1" smtClean="0"/>
              <a:t>AdaBoost</a:t>
            </a:r>
            <a:r>
              <a:rPr lang="en-US" dirty="0" smtClean="0"/>
              <a:t> [FS97], </a:t>
            </a:r>
            <a:r>
              <a:rPr lang="en-US" dirty="0" err="1" smtClean="0"/>
              <a:t>LogitBoost</a:t>
            </a:r>
            <a:r>
              <a:rPr lang="en-US" dirty="0" smtClean="0"/>
              <a:t> [F+00], GBM/MART [F01b], </a:t>
            </a:r>
            <a:r>
              <a:rPr lang="en-US" dirty="0" err="1" smtClean="0"/>
              <a:t>BrownBoost</a:t>
            </a:r>
            <a:r>
              <a:rPr lang="en-US" dirty="0" smtClean="0"/>
              <a:t> [F01a], Transform Regression [</a:t>
            </a:r>
            <a:r>
              <a:rPr lang="en-US" dirty="0" smtClean="0">
                <a:solidFill>
                  <a:srgbClr val="00B050"/>
                </a:solidFill>
              </a:rPr>
              <a:t>SUML11-Ch9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Random Forests</a:t>
            </a:r>
            <a:r>
              <a:rPr lang="en-US" dirty="0" smtClean="0"/>
              <a:t> [B01]:  Random Subspaces [H98], Bagging [B98], Additive Groves [S+07], </a:t>
            </a:r>
            <a:r>
              <a:rPr lang="en-US" dirty="0" err="1"/>
              <a:t>BagBoo</a:t>
            </a:r>
            <a:r>
              <a:rPr lang="en-US" dirty="0"/>
              <a:t> [P+10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Beyond regression and binary classification:  </a:t>
            </a:r>
            <a:r>
              <a:rPr lang="en-US" dirty="0" err="1" smtClean="0"/>
              <a:t>RankBoost</a:t>
            </a:r>
            <a:r>
              <a:rPr lang="en-US" dirty="0" smtClean="0"/>
              <a:t> [F+03], </a:t>
            </a:r>
            <a:r>
              <a:rPr lang="en-US" dirty="0" err="1" smtClean="0"/>
              <a:t>abc</a:t>
            </a:r>
            <a:r>
              <a:rPr lang="en-US" dirty="0" smtClean="0"/>
              <a:t>-mart [L09], </a:t>
            </a:r>
            <a:r>
              <a:rPr lang="en-US" dirty="0" err="1" smtClean="0"/>
              <a:t>GBRank</a:t>
            </a:r>
            <a:r>
              <a:rPr lang="en-US" dirty="0" smtClean="0"/>
              <a:t> [Z+08], </a:t>
            </a:r>
            <a:r>
              <a:rPr lang="en-US" dirty="0" err="1" smtClean="0"/>
              <a:t>LambdaMART</a:t>
            </a:r>
            <a:r>
              <a:rPr lang="en-US" dirty="0" smtClean="0"/>
              <a:t> [</a:t>
            </a:r>
            <a:r>
              <a:rPr lang="en-US" dirty="0" smtClean="0">
                <a:solidFill>
                  <a:srgbClr val="00B050"/>
                </a:solidFill>
              </a:rPr>
              <a:t>SUML11-Ch8</a:t>
            </a:r>
            <a:r>
              <a:rPr lang="en-US" dirty="0" smtClean="0"/>
              <a:t>]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Tree Ensembles Are Rightfully Popular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8" y="1066800"/>
            <a:ext cx="8991600" cy="5648325"/>
          </a:xfrm>
        </p:spPr>
        <p:txBody>
          <a:bodyPr>
            <a:normAutofit/>
          </a:bodyPr>
          <a:lstStyle/>
          <a:p>
            <a:r>
              <a:rPr lang="en-US" b="1" dirty="0" smtClean="0"/>
              <a:t>State-of-the-art accuracy</a:t>
            </a:r>
            <a:r>
              <a:rPr lang="en-US" dirty="0" smtClean="0"/>
              <a:t>:  </a:t>
            </a:r>
            <a:r>
              <a:rPr lang="en-US" dirty="0"/>
              <a:t> </a:t>
            </a:r>
            <a:r>
              <a:rPr lang="en-US" dirty="0" smtClean="0"/>
              <a:t>web, vision, CRM, bio, …</a:t>
            </a:r>
          </a:p>
          <a:p>
            <a:endParaRPr lang="en-US" sz="1400" dirty="0" smtClean="0"/>
          </a:p>
          <a:p>
            <a:r>
              <a:rPr lang="en-US" b="1" dirty="0"/>
              <a:t>Efficient at prediction time </a:t>
            </a:r>
            <a:endParaRPr lang="en-US" b="1" dirty="0" smtClean="0"/>
          </a:p>
          <a:p>
            <a:pPr lvl="1"/>
            <a:r>
              <a:rPr lang="en-US" dirty="0" smtClean="0"/>
              <a:t>Multithread evaluation of individual trees; optimize/short-circuit</a:t>
            </a:r>
          </a:p>
          <a:p>
            <a:pPr lvl="1"/>
            <a:endParaRPr lang="en-US" sz="1100" b="1" dirty="0" smtClean="0"/>
          </a:p>
          <a:p>
            <a:r>
              <a:rPr lang="en-US" b="1" dirty="0"/>
              <a:t>Principled</a:t>
            </a:r>
            <a:r>
              <a:rPr lang="en-US" dirty="0"/>
              <a:t>:   extensively studied in statistics and learning theory </a:t>
            </a:r>
          </a:p>
          <a:p>
            <a:pPr lvl="1"/>
            <a:endParaRPr lang="en-US" sz="1100" b="1" dirty="0" smtClean="0"/>
          </a:p>
          <a:p>
            <a:r>
              <a:rPr lang="en-US" b="1" dirty="0" smtClean="0"/>
              <a:t>Practical</a:t>
            </a:r>
          </a:p>
          <a:p>
            <a:pPr lvl="1"/>
            <a:r>
              <a:rPr lang="en-US" dirty="0" smtClean="0"/>
              <a:t>Naturally handle mixed, missing, (un)transformed data</a:t>
            </a:r>
          </a:p>
          <a:p>
            <a:pPr lvl="1"/>
            <a:r>
              <a:rPr lang="en-US" dirty="0" smtClean="0"/>
              <a:t>Feature selection embedded in algorithm</a:t>
            </a:r>
          </a:p>
          <a:p>
            <a:pPr lvl="1"/>
            <a:r>
              <a:rPr lang="en-US" dirty="0" smtClean="0"/>
              <a:t>Well-understood parameter sweeps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Scalable to extremely large datasets:    rest of this section</a:t>
            </a:r>
          </a:p>
          <a:p>
            <a:endParaRPr lang="en-US" sz="1600" dirty="0" smtClean="0"/>
          </a:p>
          <a:p>
            <a:pPr lvl="1"/>
            <a:endParaRPr lang="en-US" sz="800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0"/>
            <a:ext cx="9159240" cy="864704"/>
          </a:xfrm>
        </p:spPr>
        <p:txBody>
          <a:bodyPr>
            <a:normAutofit/>
          </a:bodyPr>
          <a:lstStyle/>
          <a:p>
            <a:r>
              <a:rPr lang="en-US" dirty="0" smtClean="0"/>
              <a:t>Naturally Parallel Tree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39" y="961471"/>
            <a:ext cx="9433328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No interaction when learning individual trees</a:t>
            </a:r>
          </a:p>
          <a:p>
            <a:pPr lvl="1"/>
            <a:r>
              <a:rPr lang="en-US" b="1" dirty="0" smtClean="0"/>
              <a:t>Bagging</a:t>
            </a:r>
            <a:r>
              <a:rPr lang="en-US" dirty="0" smtClean="0"/>
              <a:t>:   each tree trained on a bootstrap sample of data </a:t>
            </a:r>
          </a:p>
          <a:p>
            <a:pPr lvl="1"/>
            <a:r>
              <a:rPr lang="en-US" b="1" dirty="0" smtClean="0"/>
              <a:t>Random forests</a:t>
            </a:r>
            <a:r>
              <a:rPr lang="en-US" dirty="0" smtClean="0"/>
              <a:t>:   bootstrap </a:t>
            </a:r>
            <a:r>
              <a:rPr lang="en-US" u="sng" dirty="0" smtClean="0"/>
              <a:t>plus</a:t>
            </a:r>
            <a:r>
              <a:rPr lang="en-US" dirty="0" smtClean="0"/>
              <a:t> subsample features at each split</a:t>
            </a:r>
          </a:p>
          <a:p>
            <a:pPr lvl="1"/>
            <a:r>
              <a:rPr lang="en-US" dirty="0" smtClean="0"/>
              <a:t>For large datasets, local data replaces bootstrap -&gt;  </a:t>
            </a:r>
            <a:r>
              <a:rPr lang="en-US" b="1" dirty="0" smtClean="0">
                <a:solidFill>
                  <a:srgbClr val="FF0000"/>
                </a:solidFill>
              </a:rPr>
              <a:t>embarrassingly parallel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40298" y="4907067"/>
            <a:ext cx="25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Bagging tree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57614" y="3600322"/>
                <a:ext cx="1505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𝑇𝑟𝑎𝑖𝑛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614" y="3600322"/>
                <a:ext cx="150575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146" r="-4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41" y="3334074"/>
            <a:ext cx="67535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94255" y="2590809"/>
            <a:ext cx="3991428" cy="2719586"/>
            <a:chOff x="4694255" y="2445335"/>
            <a:chExt cx="3991428" cy="2719586"/>
          </a:xfrm>
        </p:grpSpPr>
        <p:grpSp>
          <p:nvGrpSpPr>
            <p:cNvPr id="7" name="Group 6"/>
            <p:cNvGrpSpPr/>
            <p:nvPr/>
          </p:nvGrpSpPr>
          <p:grpSpPr>
            <a:xfrm>
              <a:off x="4694255" y="2445335"/>
              <a:ext cx="3991428" cy="2719586"/>
              <a:chOff x="2385170" y="3634303"/>
              <a:chExt cx="3991428" cy="2719586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385170" y="5984557"/>
                <a:ext cx="3991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Random forest tree construction</a:t>
                </a:r>
              </a:p>
            </p:txBody>
          </p:sp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201206" y="4331020"/>
                <a:ext cx="1396105" cy="963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9248" y="3634303"/>
                <a:ext cx="672692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2370" y="4667565"/>
                <a:ext cx="672692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952242" y="4051761"/>
                    <a:ext cx="18782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𝑆𝑝𝑙𝑖𝑡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              )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2242" y="4051761"/>
                    <a:ext cx="1878271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094093" y="4689644"/>
                    <a:ext cx="18782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𝑆𝑝𝑙𝑖𝑡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              )</m:t>
                          </m:r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4093" y="4689644"/>
                    <a:ext cx="1878271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Rounded Rectangle 51"/>
            <p:cNvSpPr/>
            <p:nvPr/>
          </p:nvSpPr>
          <p:spPr>
            <a:xfrm>
              <a:off x="6005409" y="2938095"/>
              <a:ext cx="300037" cy="2757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136829" y="3527155"/>
              <a:ext cx="300037" cy="2757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1830" y="3271759"/>
            <a:ext cx="13954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5690" y="3429556"/>
            <a:ext cx="798701" cy="5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6642" y="3437755"/>
            <a:ext cx="853218" cy="57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068" y="3429557"/>
            <a:ext cx="798701" cy="5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020" y="3437756"/>
            <a:ext cx="853218" cy="57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C:\Users\mbilenko\AppData\Local\Microsoft\Windows\Temporary Internet Files\Content.IE5\DQP5YGP2\MC900434806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95" y="4329646"/>
            <a:ext cx="417649" cy="4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bilenko\AppData\Local\Microsoft\Windows\Temporary Internet Files\Content.IE5\DQP5YGP2\MC900434806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46" y="2993465"/>
            <a:ext cx="417649" cy="4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bilenko\AppData\Local\Microsoft\Windows\Temporary Internet Files\Content.IE5\DQP5YGP2\MC900434806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98" y="3672629"/>
            <a:ext cx="417649" cy="4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174"/>
            <a:ext cx="8229600" cy="1078064"/>
          </a:xfrm>
        </p:spPr>
        <p:txBody>
          <a:bodyPr>
            <a:noAutofit/>
          </a:bodyPr>
          <a:lstStyle/>
          <a:p>
            <a:r>
              <a:rPr lang="en-US" dirty="0" smtClean="0"/>
              <a:t>Boosting:   Iterative Tree Construction</a:t>
            </a:r>
            <a:br>
              <a:rPr lang="en-US" dirty="0" smtClean="0"/>
            </a:br>
            <a:r>
              <a:rPr lang="en-US" sz="2000" i="1" dirty="0"/>
              <a:t>“Best off-the-shelf classifier in the world”</a:t>
            </a:r>
            <a:r>
              <a:rPr lang="en-US" sz="2000" dirty="0"/>
              <a:t> – </a:t>
            </a:r>
            <a:r>
              <a:rPr lang="en-US" sz="2000" dirty="0" err="1"/>
              <a:t>Breiman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5307" y="976355"/>
            <a:ext cx="9144000" cy="523460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525" y="1680032"/>
            <a:ext cx="1396105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85040" y="2027015"/>
                <a:ext cx="1505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𝑇𝑟𝑎𝑖𝑛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40" y="2027015"/>
                <a:ext cx="150575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146" r="-4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0" y="3307982"/>
                <a:ext cx="9144000" cy="32756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794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Numerically:   gradient </a:t>
                </a:r>
                <a:r>
                  <a:rPr lang="en-US" dirty="0"/>
                  <a:t>descent in function space</a:t>
                </a:r>
              </a:p>
              <a:p>
                <a:pPr lvl="1"/>
                <a:r>
                  <a:rPr lang="en-US" dirty="0"/>
                  <a:t>Each subsequent tree approximates  a step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direction</a:t>
                </a:r>
              </a:p>
              <a:p>
                <a:pPr lvl="1"/>
                <a:r>
                  <a:rPr lang="en-US" dirty="0" err="1" smtClean="0"/>
                  <a:t>Recompute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target labels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                                                           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en-US" sz="14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4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−1)</m:t>
                            </m:r>
                          </m:sup>
                        </m:sSup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800" dirty="0"/>
                  <a:t>  </a:t>
                </a:r>
              </a:p>
              <a:p>
                <a:pPr lvl="1"/>
                <a:r>
                  <a:rPr lang="en-US" sz="1800" dirty="0" smtClean="0"/>
                  <a:t>Logistic loss: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latin typeface="Cambria Math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exp</m:t>
                        </m:r>
                        <m:r>
                          <a:rPr lang="en-US" sz="1800" i="1">
                            <a:latin typeface="Cambria Math"/>
                          </a:rPr>
                          <m:t>⁡(−</m:t>
                        </m:r>
                        <m:r>
                          <a:rPr lang="en-US" sz="1800" i="1">
                            <a:latin typeface="Cambria Math"/>
                          </a:rPr>
                          <m:t>𝑦𝑓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/>
                  <a:t>     </a:t>
                </a:r>
                <a:r>
                  <a:rPr lang="en-US" sz="1800" dirty="0" smtClean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𝑦𝑓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1800" dirty="0"/>
                  <a:t> </a:t>
                </a:r>
              </a:p>
              <a:p>
                <a:pPr lvl="1"/>
                <a:r>
                  <a:rPr lang="en-US" sz="1800" dirty="0"/>
                  <a:t>Squared loss: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   </a:t>
                </a:r>
                <a:r>
                  <a:rPr lang="en-US" sz="1800" dirty="0" smtClean="0"/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−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lvl="1"/>
                <a:endParaRPr lang="en-US" sz="1800" dirty="0" smtClean="0"/>
              </a:p>
              <a:p>
                <a:endParaRPr lang="en-US" sz="22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07982"/>
                <a:ext cx="9144000" cy="3275698"/>
              </a:xfrm>
              <a:prstGeom prst="rect">
                <a:avLst/>
              </a:prstGeom>
              <a:blipFill rotWithShape="1">
                <a:blip r:embed="rId4"/>
                <a:stretch>
                  <a:fillRect l="-867" t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0" y="976355"/>
            <a:ext cx="9144000" cy="1582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94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Reweight examples for each subsequent tree to focus on </a:t>
            </a:r>
            <a:r>
              <a:rPr lang="en-US" b="1" dirty="0" smtClean="0">
                <a:solidFill>
                  <a:srgbClr val="FF0000"/>
                </a:solidFill>
              </a:rPr>
              <a:t>errors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565" y="1759291"/>
            <a:ext cx="640080" cy="9121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42" y="1745266"/>
            <a:ext cx="65989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33017" y="2030681"/>
                <a:ext cx="1505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𝑇𝑟𝑎𝑖𝑛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017" y="2030681"/>
                <a:ext cx="15057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2146" r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2079" y="1766451"/>
            <a:ext cx="128395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367589" y="2030681"/>
                <a:ext cx="1505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𝑇𝑟𝑎𝑖𝑛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589" y="2030681"/>
                <a:ext cx="150575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2146" r="-4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0518" y="1720410"/>
            <a:ext cx="13716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96764"/>
              </p:ext>
            </p:extLst>
          </p:nvPr>
        </p:nvGraphicFramePr>
        <p:xfrm>
          <a:off x="8172323" y="1714280"/>
          <a:ext cx="658370" cy="954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74"/>
                <a:gridCol w="131674"/>
                <a:gridCol w="131674"/>
                <a:gridCol w="131674"/>
                <a:gridCol w="131674"/>
              </a:tblGrid>
              <a:tr h="15717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</a:tr>
              <a:tr h="2123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5EA4"/>
                    </a:solidFill>
                  </a:tcPr>
                </a:tc>
              </a:tr>
              <a:tr h="4930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46000"/>
                      </a:srgbClr>
                    </a:solidFill>
                  </a:tcPr>
                </a:tc>
              </a:tr>
              <a:tr h="4415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>
                        <a:alpha val="59000"/>
                      </a:srgbClr>
                    </a:solidFill>
                  </a:tcPr>
                </a:tc>
              </a:tr>
              <a:tr h="12716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</a:tr>
              <a:tr h="4098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7000"/>
                      </a:srgbClr>
                    </a:solidFill>
                  </a:tcPr>
                </a:tc>
              </a:tr>
              <a:tr h="3404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505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.</a:t>
                      </a:r>
                      <a:endParaRPr lang="en-US" sz="800" dirty="0" smtClean="0"/>
                    </a:p>
                    <a:p>
                      <a:endParaRPr lang="en-US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.</a:t>
                      </a:r>
                      <a:endParaRPr lang="en-US" sz="105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.</a:t>
                      </a:r>
                      <a:endParaRPr lang="en-US" sz="800" dirty="0" smtClean="0"/>
                    </a:p>
                    <a:p>
                      <a:endParaRPr lang="en-US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12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704"/>
          </a:xfrm>
        </p:spPr>
        <p:txBody>
          <a:bodyPr>
            <a:normAutofit/>
          </a:bodyPr>
          <a:lstStyle/>
          <a:p>
            <a:r>
              <a:rPr lang="en-US" dirty="0" smtClean="0"/>
              <a:t>Efficient 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1561"/>
            <a:ext cx="9144000" cy="5482590"/>
          </a:xfrm>
        </p:spPr>
        <p:txBody>
          <a:bodyPr/>
          <a:lstStyle/>
          <a:p>
            <a:r>
              <a:rPr lang="en-US" dirty="0" smtClean="0"/>
              <a:t>Boosting is iterative:   scaling up = </a:t>
            </a:r>
            <a:r>
              <a:rPr lang="en-US" dirty="0" smtClean="0">
                <a:solidFill>
                  <a:srgbClr val="FF0000"/>
                </a:solidFill>
              </a:rPr>
              <a:t>parallelizing tree construction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For every node:  pick </a:t>
            </a:r>
            <a:r>
              <a:rPr lang="en-US" dirty="0">
                <a:solidFill>
                  <a:srgbClr val="FF0000"/>
                </a:solidFill>
              </a:rPr>
              <a:t>best feature</a:t>
            </a:r>
            <a:r>
              <a:rPr lang="en-US" dirty="0"/>
              <a:t> to split</a:t>
            </a:r>
          </a:p>
          <a:p>
            <a:pPr lvl="1"/>
            <a:r>
              <a:rPr lang="en-US" dirty="0"/>
              <a:t>For every feature:   pick </a:t>
            </a:r>
            <a:r>
              <a:rPr lang="en-US" dirty="0">
                <a:solidFill>
                  <a:srgbClr val="0070C0"/>
                </a:solidFill>
              </a:rPr>
              <a:t>best split-point</a:t>
            </a:r>
          </a:p>
          <a:p>
            <a:pPr lvl="2"/>
            <a:r>
              <a:rPr lang="en-US" dirty="0"/>
              <a:t>For </a:t>
            </a:r>
            <a:r>
              <a:rPr lang="en-US" dirty="0" smtClean="0"/>
              <a:t>every potential split-point</a:t>
            </a:r>
            <a:r>
              <a:rPr lang="en-US" dirty="0"/>
              <a:t>:  compute </a:t>
            </a:r>
            <a:r>
              <a:rPr lang="en-US" dirty="0">
                <a:solidFill>
                  <a:srgbClr val="00B050"/>
                </a:solidFill>
              </a:rPr>
              <a:t>gain</a:t>
            </a:r>
          </a:p>
          <a:p>
            <a:pPr lvl="3"/>
            <a:r>
              <a:rPr lang="en-US" dirty="0"/>
              <a:t>For every example in current node, add its gain </a:t>
            </a:r>
            <a:r>
              <a:rPr lang="en-US" dirty="0" smtClean="0"/>
              <a:t>contribution for given split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Key </a:t>
            </a:r>
            <a:r>
              <a:rPr lang="en-US" dirty="0" smtClean="0"/>
              <a:t>efficiency:    </a:t>
            </a:r>
            <a:r>
              <a:rPr lang="en-US" dirty="0" err="1"/>
              <a:t>limiting+ordering</a:t>
            </a:r>
            <a:r>
              <a:rPr lang="en-US" dirty="0"/>
              <a:t> the set of considered split points</a:t>
            </a:r>
          </a:p>
          <a:p>
            <a:pPr lvl="1"/>
            <a:r>
              <a:rPr lang="en-US" dirty="0"/>
              <a:t>Continuous features:   discretize into bins, </a:t>
            </a:r>
            <a:r>
              <a:rPr lang="en-US" dirty="0" smtClean="0"/>
              <a:t>splits =  bin </a:t>
            </a:r>
            <a:r>
              <a:rPr lang="en-US" dirty="0"/>
              <a:t>boundaries</a:t>
            </a:r>
          </a:p>
          <a:p>
            <a:pPr lvl="1"/>
            <a:r>
              <a:rPr lang="en-US" dirty="0" smtClean="0"/>
              <a:t>Allows computing split values in a single pass over data</a:t>
            </a:r>
          </a:p>
          <a:p>
            <a:pPr lvl="3"/>
            <a:endParaRPr lang="en-US" dirty="0"/>
          </a:p>
          <a:p>
            <a:pPr marL="3937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835252" y="2037138"/>
            <a:ext cx="1375953" cy="743252"/>
            <a:chOff x="6835252" y="1823778"/>
            <a:chExt cx="1375953" cy="743252"/>
          </a:xfrm>
        </p:grpSpPr>
        <p:cxnSp>
          <p:nvCxnSpPr>
            <p:cNvPr id="38" name="Straight Connector 37"/>
            <p:cNvCxnSpPr>
              <a:stCxn id="39" idx="2"/>
              <a:endCxn id="40" idx="0"/>
            </p:cNvCxnSpPr>
            <p:nvPr/>
          </p:nvCxnSpPr>
          <p:spPr>
            <a:xfrm flipH="1">
              <a:off x="7155703" y="2006658"/>
              <a:ext cx="364546" cy="362414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Decision 38"/>
            <p:cNvSpPr/>
            <p:nvPr/>
          </p:nvSpPr>
          <p:spPr>
            <a:xfrm>
              <a:off x="7428809" y="1823778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Decision 39"/>
            <p:cNvSpPr/>
            <p:nvPr/>
          </p:nvSpPr>
          <p:spPr>
            <a:xfrm>
              <a:off x="7064263" y="2369072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ecision 40"/>
            <p:cNvSpPr/>
            <p:nvPr/>
          </p:nvSpPr>
          <p:spPr>
            <a:xfrm>
              <a:off x="7792196" y="2373073"/>
              <a:ext cx="182880" cy="182880"/>
            </a:xfrm>
            <a:prstGeom prst="flowChartDecision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39" idx="2"/>
              <a:endCxn id="41" idx="0"/>
            </p:cNvCxnSpPr>
            <p:nvPr/>
          </p:nvCxnSpPr>
          <p:spPr>
            <a:xfrm>
              <a:off x="7520249" y="2006658"/>
              <a:ext cx="363387" cy="366415"/>
            </a:xfrm>
            <a:prstGeom prst="line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890754" y="2259253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?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754" y="2259253"/>
                  <a:ext cx="320451" cy="3077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835252" y="2251909"/>
                  <a:ext cx="3204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?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252" y="2251909"/>
                  <a:ext cx="320451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Straight Connector 4"/>
          <p:cNvCxnSpPr/>
          <p:nvPr/>
        </p:nvCxnSpPr>
        <p:spPr>
          <a:xfrm>
            <a:off x="6187440" y="3215640"/>
            <a:ext cx="11651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10639" y="3017520"/>
            <a:ext cx="25603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Binned Split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54405"/>
                <a:ext cx="88392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Each feature’s range is split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bins.  Per-bin statistics are aggregated in a single pass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1600" dirty="0" smtClean="0"/>
              </a:p>
              <a:p>
                <a:r>
                  <a:rPr lang="en-US" sz="2400" dirty="0" smtClean="0"/>
                  <a:t>For each tree node, a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two-stage procedure</a:t>
                </a:r>
                <a:r>
                  <a:rPr lang="en-US" sz="2400" dirty="0" smtClean="0"/>
                  <a:t>     </a:t>
                </a:r>
              </a:p>
              <a:p>
                <a:pPr marL="914400" lvl="1" indent="-457200">
                  <a:buAutoNum type="arabicParenBoth"/>
                </a:pPr>
                <a:r>
                  <a:rPr lang="en-US" sz="2000" dirty="0" smtClean="0"/>
                  <a:t>Pass through dataset aggregating node-feature-bin statistics</a:t>
                </a:r>
              </a:p>
              <a:p>
                <a:pPr marL="914400" lvl="1" indent="-457200">
                  <a:buAutoNum type="arabicParenBoth"/>
                </a:pPr>
                <a:r>
                  <a:rPr lang="en-US" sz="2000" dirty="0" smtClean="0"/>
                  <a:t>Select split among all (</a:t>
                </a:r>
                <a:r>
                  <a:rPr lang="en-US" sz="2000" dirty="0" err="1" smtClean="0"/>
                  <a:t>feature,bin</a:t>
                </a:r>
                <a:r>
                  <a:rPr lang="en-US" sz="2000" dirty="0" smtClean="0"/>
                  <a:t>) options</a:t>
                </a:r>
                <a:endParaRPr lang="en-US" sz="2000" dirty="0"/>
              </a:p>
              <a:p>
                <a:endParaRPr lang="en-US" sz="2400" dirty="0" smtClean="0"/>
              </a:p>
              <a:p>
                <a:pPr lvl="1"/>
                <a:endParaRPr lang="en-US" sz="20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54405"/>
                <a:ext cx="8839200" cy="5029200"/>
              </a:xfrm>
              <a:blipFill rotWithShape="1">
                <a:blip r:embed="rId2"/>
                <a:stretch>
                  <a:fillRect l="-966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7068154"/>
                  </p:ext>
                </p:extLst>
              </p:nvPr>
            </p:nvGraphicFramePr>
            <p:xfrm>
              <a:off x="397925" y="1925275"/>
              <a:ext cx="6015081" cy="17275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5066"/>
                    <a:gridCol w="248593"/>
                    <a:gridCol w="346221"/>
                    <a:gridCol w="417665"/>
                    <a:gridCol w="417665"/>
                    <a:gridCol w="417665"/>
                    <a:gridCol w="960120"/>
                    <a:gridCol w="346119"/>
                    <a:gridCol w="346119"/>
                    <a:gridCol w="346119"/>
                    <a:gridCol w="328708"/>
                    <a:gridCol w="208280"/>
                    <a:gridCol w="333869"/>
                    <a:gridCol w="410413"/>
                    <a:gridCol w="542459"/>
                  </a:tblGrid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7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487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 smtClean="0"/>
                            <a:t>Bin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4408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Accumulate: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=∑1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Totals: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9288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7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0" dirty="0" smtClean="0">
                              <a:latin typeface="+mn-lt"/>
                            </a:rPr>
                            <a:t>Split</a:t>
                          </a:r>
                          <a:r>
                            <a:rPr lang="en-US" b="0" i="0" baseline="0" dirty="0" smtClean="0">
                              <a:latin typeface="+mn-lt"/>
                            </a:rPr>
                            <a:t> gain: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0: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0: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0: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0: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7068154"/>
                  </p:ext>
                </p:extLst>
              </p:nvPr>
            </p:nvGraphicFramePr>
            <p:xfrm>
              <a:off x="397925" y="1925275"/>
              <a:ext cx="6015081" cy="17275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5066"/>
                    <a:gridCol w="248593"/>
                    <a:gridCol w="346221"/>
                    <a:gridCol w="417665"/>
                    <a:gridCol w="417665"/>
                    <a:gridCol w="417665"/>
                    <a:gridCol w="960120"/>
                    <a:gridCol w="346119"/>
                    <a:gridCol w="346119"/>
                    <a:gridCol w="346119"/>
                    <a:gridCol w="328708"/>
                    <a:gridCol w="208280"/>
                    <a:gridCol w="333869"/>
                    <a:gridCol w="410413"/>
                    <a:gridCol w="542459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7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9299" t="-101667" r="-300000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839" t="-201667" r="-56180" b="-17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67773" t="-201667" r="-474" b="-17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302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839" t="-175728" r="-56180" b="-9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27956"/>
              </p:ext>
            </p:extLst>
          </p:nvPr>
        </p:nvGraphicFramePr>
        <p:xfrm>
          <a:off x="7481704" y="2429689"/>
          <a:ext cx="914400" cy="542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 rot="16200000" flipV="1">
            <a:off x="2851695" y="-24290"/>
            <a:ext cx="228947" cy="4363282"/>
          </a:xfrm>
          <a:prstGeom prst="rightBrace">
            <a:avLst>
              <a:gd name="adj1" fmla="val 1942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025314" y="2137485"/>
            <a:ext cx="1319223" cy="873132"/>
            <a:chOff x="129207" y="1660518"/>
            <a:chExt cx="1319223" cy="873132"/>
          </a:xfrm>
        </p:grpSpPr>
        <p:sp>
          <p:nvSpPr>
            <p:cNvPr id="7" name="TextBox 6"/>
            <p:cNvSpPr txBox="1"/>
            <p:nvPr/>
          </p:nvSpPr>
          <p:spPr>
            <a:xfrm>
              <a:off x="636477" y="1660518"/>
              <a:ext cx="811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Features</a:t>
              </a:r>
              <a:endParaRPr lang="en-US" sz="1400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207" y="2048517"/>
              <a:ext cx="487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Bins</a:t>
              </a:r>
              <a:endParaRPr lang="en-US" sz="1400" i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42453" y="1924050"/>
              <a:ext cx="233897" cy="609600"/>
            </a:xfrm>
            <a:prstGeom prst="roundRect">
              <a:avLst/>
            </a:prstGeom>
            <a:solidFill>
              <a:schemeClr val="accent1"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Elbow Connector 12"/>
          <p:cNvCxnSpPr>
            <a:stCxn id="4" idx="1"/>
            <a:endCxn id="10" idx="3"/>
          </p:cNvCxnSpPr>
          <p:nvPr/>
        </p:nvCxnSpPr>
        <p:spPr>
          <a:xfrm rot="16200000" flipH="1">
            <a:off x="5237844" y="-228797"/>
            <a:ext cx="662939" cy="5206288"/>
          </a:xfrm>
          <a:prstGeom prst="bentConnector4">
            <a:avLst>
              <a:gd name="adj1" fmla="val -32957"/>
              <a:gd name="adj2" fmla="val 10702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" y="2648892"/>
            <a:ext cx="512735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4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2604970450"/>
              </p:ext>
            </p:extLst>
          </p:nvPr>
        </p:nvGraphicFramePr>
        <p:xfrm>
          <a:off x="5488531" y="1548446"/>
          <a:ext cx="2045957" cy="170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Construction Visualized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75100"/>
            <a:ext cx="8915400" cy="2590799"/>
          </a:xfrm>
        </p:spPr>
        <p:txBody>
          <a:bodyPr/>
          <a:lstStyle/>
          <a:p>
            <a:r>
              <a:rPr lang="en-US" sz="2400" dirty="0"/>
              <a:t>Observation 1:  a single pass </a:t>
            </a:r>
            <a:r>
              <a:rPr lang="en-US" sz="2400" dirty="0" smtClean="0"/>
              <a:t>is sufficient </a:t>
            </a:r>
            <a:r>
              <a:rPr lang="en-US" sz="2400" dirty="0" smtClean="0">
                <a:solidFill>
                  <a:srgbClr val="FF0000"/>
                </a:solidFill>
              </a:rPr>
              <a:t>per tree level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Observation </a:t>
            </a:r>
            <a:r>
              <a:rPr lang="en-US" sz="2400" dirty="0"/>
              <a:t>2:  data pass can iterate </a:t>
            </a:r>
            <a:r>
              <a:rPr lang="en-US" sz="2400" dirty="0">
                <a:solidFill>
                  <a:srgbClr val="0070C0"/>
                </a:solidFill>
              </a:rPr>
              <a:t>by-instance</a:t>
            </a:r>
            <a:r>
              <a:rPr lang="en-US" sz="2400" dirty="0"/>
              <a:t>  or </a:t>
            </a:r>
            <a:r>
              <a:rPr lang="en-US" sz="2400" dirty="0">
                <a:solidFill>
                  <a:srgbClr val="0070C0"/>
                </a:solidFill>
              </a:rPr>
              <a:t>by-feature</a:t>
            </a:r>
          </a:p>
          <a:p>
            <a:pPr lvl="1"/>
            <a:r>
              <a:rPr lang="en-US" sz="2000" dirty="0" smtClean="0"/>
              <a:t>Supports horizontally </a:t>
            </a:r>
            <a:r>
              <a:rPr lang="en-US" sz="2000" dirty="0"/>
              <a:t>or </a:t>
            </a:r>
            <a:r>
              <a:rPr lang="en-US" sz="2000" dirty="0" smtClean="0"/>
              <a:t>vertically partitioned data</a:t>
            </a:r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2305"/>
              </p:ext>
            </p:extLst>
          </p:nvPr>
        </p:nvGraphicFramePr>
        <p:xfrm>
          <a:off x="2628724" y="1438171"/>
          <a:ext cx="914400" cy="1623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67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.</a:t>
                      </a:r>
                      <a:endParaRPr lang="en-US" sz="105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.</a:t>
                      </a:r>
                      <a:endParaRPr lang="en-US" sz="105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.</a:t>
                      </a:r>
                      <a:endParaRPr lang="en-US" sz="800" dirty="0" smtClean="0"/>
                    </a:p>
                    <a:p>
                      <a:endParaRPr lang="en-US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84314"/>
              </p:ext>
            </p:extLst>
          </p:nvPr>
        </p:nvGraphicFramePr>
        <p:xfrm>
          <a:off x="1191884" y="1247037"/>
          <a:ext cx="914400" cy="542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24529"/>
              </p:ext>
            </p:extLst>
          </p:nvPr>
        </p:nvGraphicFramePr>
        <p:xfrm>
          <a:off x="1193810" y="2764194"/>
          <a:ext cx="914400" cy="542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66790" y="3248123"/>
            <a:ext cx="8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Features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0975" y="2882206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Bins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733851" y="1194858"/>
            <a:ext cx="720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Features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36557" y="1933603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Instances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66790" y="974713"/>
            <a:ext cx="8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Features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9520" y="1362712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Bins</a:t>
            </a:r>
            <a:endParaRPr lang="en-US" sz="1400" i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292654" y="1333605"/>
            <a:ext cx="1441197" cy="182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511728" y="1593718"/>
            <a:ext cx="1478939" cy="111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735566" y="1516601"/>
            <a:ext cx="1455312" cy="335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974056" y="1333605"/>
            <a:ext cx="1480762" cy="182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306147" y="3006328"/>
            <a:ext cx="1411410" cy="29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511728" y="2882206"/>
            <a:ext cx="1436260" cy="943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735566" y="2821781"/>
            <a:ext cx="1455312" cy="1547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980296" y="2976564"/>
            <a:ext cx="1474522" cy="266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40782"/>
              </p:ext>
            </p:extLst>
          </p:nvPr>
        </p:nvGraphicFramePr>
        <p:xfrm>
          <a:off x="6052465" y="3102604"/>
          <a:ext cx="914400" cy="5429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20924"/>
              </p:ext>
            </p:extLst>
          </p:nvPr>
        </p:nvGraphicFramePr>
        <p:xfrm>
          <a:off x="6075327" y="1175986"/>
          <a:ext cx="914400" cy="5429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25566549"/>
              </p:ext>
            </p:extLst>
          </p:nvPr>
        </p:nvGraphicFramePr>
        <p:xfrm>
          <a:off x="463653" y="1620101"/>
          <a:ext cx="1371600" cy="134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37036"/>
              </p:ext>
            </p:extLst>
          </p:nvPr>
        </p:nvGraphicFramePr>
        <p:xfrm>
          <a:off x="7780487" y="1628775"/>
          <a:ext cx="914400" cy="1628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99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33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9BA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9BA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9BA1D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9BA1D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3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3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3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3D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.</a:t>
                      </a:r>
                      <a:endParaRPr lang="en-US" sz="800" dirty="0" smtClean="0"/>
                    </a:p>
                    <a:p>
                      <a:endParaRPr lang="en-US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.</a:t>
                      </a:r>
                      <a:endParaRPr lang="en-US" sz="105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.</a:t>
                      </a:r>
                      <a:endParaRPr lang="en-US" sz="800" dirty="0" smtClean="0"/>
                    </a:p>
                    <a:p>
                      <a:endParaRPr lang="en-US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629630" y="3078956"/>
            <a:ext cx="1312833" cy="827248"/>
            <a:chOff x="5629630" y="3078956"/>
            <a:chExt cx="1312833" cy="827248"/>
          </a:xfrm>
        </p:grpSpPr>
        <p:sp>
          <p:nvSpPr>
            <p:cNvPr id="54" name="TextBox 53"/>
            <p:cNvSpPr txBox="1"/>
            <p:nvPr/>
          </p:nvSpPr>
          <p:spPr>
            <a:xfrm>
              <a:off x="6130510" y="3598427"/>
              <a:ext cx="811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Features</a:t>
              </a:r>
              <a:endParaRPr lang="en-US" sz="1400" i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29630" y="3220616"/>
              <a:ext cx="487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Bins</a:t>
              </a:r>
              <a:endParaRPr lang="en-US" sz="1400" i="1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86526" y="3475048"/>
              <a:ext cx="274320" cy="192024"/>
            </a:xfrm>
            <a:prstGeom prst="roundRect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87064" y="3078956"/>
              <a:ext cx="274320" cy="377031"/>
            </a:xfrm>
            <a:prstGeom prst="roundRect">
              <a:avLst/>
            </a:prstGeom>
            <a:noFill/>
            <a:ln w="190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24784" y="897942"/>
            <a:ext cx="1319223" cy="844676"/>
            <a:chOff x="5624784" y="924133"/>
            <a:chExt cx="1319223" cy="844676"/>
          </a:xfrm>
        </p:grpSpPr>
        <p:sp>
          <p:nvSpPr>
            <p:cNvPr id="57" name="TextBox 56"/>
            <p:cNvSpPr txBox="1"/>
            <p:nvPr/>
          </p:nvSpPr>
          <p:spPr>
            <a:xfrm>
              <a:off x="6132054" y="924133"/>
              <a:ext cx="811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Features</a:t>
              </a:r>
              <a:endParaRPr lang="en-US" sz="1400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24784" y="1312132"/>
              <a:ext cx="487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/>
                <a:t>Bins</a:t>
              </a:r>
              <a:endParaRPr lang="en-US" sz="1400" i="1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280237" y="1178718"/>
              <a:ext cx="274320" cy="190713"/>
            </a:xfrm>
            <a:prstGeom prst="roundRect">
              <a:avLst/>
            </a:prstGeom>
            <a:noFill/>
            <a:ln w="19050">
              <a:solidFill>
                <a:srgbClr val="9BA1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280775" y="1383788"/>
              <a:ext cx="274320" cy="385021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90" y="5549363"/>
            <a:ext cx="1194479" cy="99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89" y="5229323"/>
            <a:ext cx="830030" cy="146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2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10857</TotalTime>
  <Words>2186</Words>
  <Application>Microsoft Office PowerPoint</Application>
  <PresentationFormat>On-screen Show (4:3)</PresentationFormat>
  <Paragraphs>396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Scaling Up  Decision Tree Ensembles</vt:lpstr>
      <vt:lpstr>Tree Ensembles:   Basics</vt:lpstr>
      <vt:lpstr>Tree Ensemble Zoo</vt:lpstr>
      <vt:lpstr>Tree Ensembles Are Rightfully Popular</vt:lpstr>
      <vt:lpstr>Naturally Parallel Tree Ensembles</vt:lpstr>
      <vt:lpstr>Boosting:   Iterative Tree Construction “Best off-the-shelf classifier in the world” – Breiman  </vt:lpstr>
      <vt:lpstr>Efficient Tree Construction</vt:lpstr>
      <vt:lpstr>Binned Split Evaluation</vt:lpstr>
      <vt:lpstr>Tree Construction Visualized</vt:lpstr>
      <vt:lpstr>Data-Distributed Tree Construction</vt:lpstr>
      <vt:lpstr>Feature-Distributed Tree Construction</vt:lpstr>
      <vt:lpstr>PLANET  [SUML11-Ch2] (Parallel Learner for Assembling Numerous Ensemble Trees)</vt:lpstr>
      <vt:lpstr>PLANET:   ExpandNodes Mapper</vt:lpstr>
      <vt:lpstr>PLANET:   ExpandNodes Reducer</vt:lpstr>
      <vt:lpstr>PLANET:   Master (Controller)</vt:lpstr>
      <vt:lpstr>PLANET:  Experiments</vt:lpstr>
      <vt:lpstr>PLANET:  Experiments</vt:lpstr>
      <vt:lpstr>Yahoo!  GBDT [Y+09]</vt:lpstr>
      <vt:lpstr>Distributed LambdaMART [SUML11-Ch8]</vt:lpstr>
      <vt:lpstr>Feature-distributed LambdaMART</vt:lpstr>
      <vt:lpstr>Data-distributed LambdaMART</vt:lpstr>
      <vt:lpstr>Feature-Distributed LambdaMART:  Results</vt:lpstr>
      <vt:lpstr>Distributed LambdaMART:  Results</vt:lpstr>
      <vt:lpstr>Parallel Boosted Regression Trees [T+11]</vt:lpstr>
      <vt:lpstr>pGBRT Experiments:  Accuracy</vt:lpstr>
      <vt:lpstr>pGBRT Experiments:  Speedup</vt:lpstr>
      <vt:lpstr>Distributed Tree Ensembles:  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Tree Ensembles</dc:title>
  <dc:creator>ZaBil</dc:creator>
  <cp:lastModifiedBy>Misha Bilenko</cp:lastModifiedBy>
  <cp:revision>264</cp:revision>
  <dcterms:created xsi:type="dcterms:W3CDTF">2006-08-16T00:00:00Z</dcterms:created>
  <dcterms:modified xsi:type="dcterms:W3CDTF">2011-08-22T22:45:50Z</dcterms:modified>
</cp:coreProperties>
</file>